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14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0BB45A-78DD-4B71-B545-DF2C81A51DD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0837088-6D8A-441E-BB38-2CEF28CB21B7}">
      <dgm:prSet phldrT="[Metin]" custT="1"/>
      <dgm:spPr/>
      <dgm:t>
        <a:bodyPr/>
        <a:lstStyle/>
        <a:p>
          <a:r>
            <a:rPr lang="tr-TR" sz="1100">
              <a:latin typeface="Times New Roman" panose="02020603050405020304" pitchFamily="18" charset="0"/>
              <a:cs typeface="Times New Roman" panose="02020603050405020304" pitchFamily="18" charset="0"/>
            </a:rPr>
            <a:t>Zeki AKKAN</a:t>
          </a:r>
        </a:p>
        <a:p>
          <a:r>
            <a:rPr lang="tr-TR" sz="1100">
              <a:latin typeface="Times New Roman" panose="02020603050405020304" pitchFamily="18" charset="0"/>
              <a:cs typeface="Times New Roman" panose="02020603050405020304" pitchFamily="18" charset="0"/>
            </a:rPr>
            <a:t>İlçe Milli Eğitim Müdürü</a:t>
          </a:r>
        </a:p>
      </dgm:t>
    </dgm:pt>
    <dgm:pt modelId="{AEE86692-869D-4E1F-B401-8C2C1EE2AEFE}" type="parTrans" cxnId="{B66E6669-D0E4-4E2A-ADD8-2AB324977ABE}">
      <dgm:prSet/>
      <dgm:spPr/>
      <dgm:t>
        <a:bodyPr/>
        <a:lstStyle/>
        <a:p>
          <a:endParaRPr lang="tr-TR"/>
        </a:p>
      </dgm:t>
    </dgm:pt>
    <dgm:pt modelId="{2EB58AB6-705D-4C19-AA3B-C5D64000FA80}" type="sibTrans" cxnId="{B66E6669-D0E4-4E2A-ADD8-2AB324977ABE}">
      <dgm:prSet/>
      <dgm:spPr/>
      <dgm:t>
        <a:bodyPr/>
        <a:lstStyle/>
        <a:p>
          <a:endParaRPr lang="tr-TR"/>
        </a:p>
      </dgm:t>
    </dgm:pt>
    <dgm:pt modelId="{EDC2673E-EE7E-4791-86E3-831350EEF692}">
      <dgm:prSet phldrT="[Metin]" custT="1"/>
      <dgm:spPr/>
      <dgm:t>
        <a:bodyPr/>
        <a:lstStyle/>
        <a:p>
          <a:r>
            <a:rPr lang="tr-TR" sz="1000">
              <a:latin typeface="Times New Roman" panose="02020603050405020304" pitchFamily="18" charset="0"/>
              <a:cs typeface="Times New Roman" panose="02020603050405020304" pitchFamily="18" charset="0"/>
            </a:rPr>
            <a:t>Orhan SELVİ</a:t>
          </a:r>
        </a:p>
        <a:p>
          <a:r>
            <a:rPr lang="tr-TR" sz="1000">
              <a:latin typeface="Times New Roman" panose="02020603050405020304" pitchFamily="18" charset="0"/>
              <a:cs typeface="Times New Roman" panose="02020603050405020304" pitchFamily="18" charset="0"/>
            </a:rPr>
            <a:t>Şube Müdürü</a:t>
          </a:r>
        </a:p>
      </dgm:t>
    </dgm:pt>
    <dgm:pt modelId="{7871B30A-B579-4206-87D6-3C57243C58F1}" type="parTrans" cxnId="{CF39AE5A-C542-4DE1-A1BC-BFA6771EED68}">
      <dgm:prSet/>
      <dgm:spPr/>
      <dgm:t>
        <a:bodyPr/>
        <a:lstStyle/>
        <a:p>
          <a:endParaRPr lang="tr-TR"/>
        </a:p>
      </dgm:t>
    </dgm:pt>
    <dgm:pt modelId="{D52A9ED6-1F81-4A43-809E-4778F3EC8493}" type="sibTrans" cxnId="{CF39AE5A-C542-4DE1-A1BC-BFA6771EED68}">
      <dgm:prSet/>
      <dgm:spPr/>
      <dgm:t>
        <a:bodyPr/>
        <a:lstStyle/>
        <a:p>
          <a:endParaRPr lang="tr-TR"/>
        </a:p>
      </dgm:t>
    </dgm:pt>
    <dgm:pt modelId="{B87A415E-F5D1-4D8F-B22B-E27E28FDDDC4}">
      <dgm:prSet phldrT="[Metin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tr-TR" sz="1200">
              <a:latin typeface="Times New Roman" panose="02020603050405020304" pitchFamily="18" charset="0"/>
              <a:cs typeface="Times New Roman" panose="02020603050405020304" pitchFamily="18" charset="0"/>
            </a:rPr>
            <a:t>Temel Eğitim-Ortaöğretim</a:t>
          </a:r>
        </a:p>
      </dgm:t>
    </dgm:pt>
    <dgm:pt modelId="{A52B87E4-F582-49E5-9511-333CC20C6590}" type="parTrans" cxnId="{A447304B-3A19-4C78-A21C-6969ED928891}">
      <dgm:prSet/>
      <dgm:spPr/>
      <dgm:t>
        <a:bodyPr/>
        <a:lstStyle/>
        <a:p>
          <a:endParaRPr lang="tr-TR"/>
        </a:p>
      </dgm:t>
    </dgm:pt>
    <dgm:pt modelId="{7A9E0BE4-9FA3-4F20-9BE0-1105594B701F}" type="sibTrans" cxnId="{A447304B-3A19-4C78-A21C-6969ED928891}">
      <dgm:prSet/>
      <dgm:spPr/>
      <dgm:t>
        <a:bodyPr/>
        <a:lstStyle/>
        <a:p>
          <a:endParaRPr lang="tr-TR"/>
        </a:p>
      </dgm:t>
    </dgm:pt>
    <dgm:pt modelId="{27E215A6-27C6-44DE-AD1D-B6871B4DB87C}">
      <dgm:prSet phldrT="[Metin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tr-TR" sz="1200">
              <a:latin typeface="Times New Roman" panose="02020603050405020304" pitchFamily="18" charset="0"/>
              <a:cs typeface="Times New Roman" panose="02020603050405020304" pitchFamily="18" charset="0"/>
            </a:rPr>
            <a:t>Strateji Geliştirme</a:t>
          </a:r>
        </a:p>
      </dgm:t>
    </dgm:pt>
    <dgm:pt modelId="{D36AA5B3-7D90-4F6A-BB1E-82C5568799D3}" type="parTrans" cxnId="{6DBB83C3-7DEA-4B14-9FFD-4002D618B07B}">
      <dgm:prSet/>
      <dgm:spPr/>
      <dgm:t>
        <a:bodyPr/>
        <a:lstStyle/>
        <a:p>
          <a:endParaRPr lang="tr-TR"/>
        </a:p>
      </dgm:t>
    </dgm:pt>
    <dgm:pt modelId="{7DCF011A-A4AB-4F5E-BBFD-D68AB06F5AB2}" type="sibTrans" cxnId="{6DBB83C3-7DEA-4B14-9FFD-4002D618B07B}">
      <dgm:prSet/>
      <dgm:spPr/>
      <dgm:t>
        <a:bodyPr/>
        <a:lstStyle/>
        <a:p>
          <a:endParaRPr lang="tr-TR"/>
        </a:p>
      </dgm:t>
    </dgm:pt>
    <dgm:pt modelId="{812C35C9-79EB-4C7C-A510-70CCDF658D47}">
      <dgm:prSet phldrT="[Metin]" custT="1"/>
      <dgm:spPr/>
      <dgm:t>
        <a:bodyPr/>
        <a:lstStyle/>
        <a:p>
          <a:r>
            <a:rPr lang="tr-TR" sz="1000">
              <a:latin typeface="Times New Roman" panose="02020603050405020304" pitchFamily="18" charset="0"/>
              <a:cs typeface="Times New Roman" panose="02020603050405020304" pitchFamily="18" charset="0"/>
            </a:rPr>
            <a:t>Sinan KAYGISIZ</a:t>
          </a:r>
        </a:p>
        <a:p>
          <a:r>
            <a:rPr lang="tr-TR" sz="1000">
              <a:latin typeface="Times New Roman" panose="02020603050405020304" pitchFamily="18" charset="0"/>
              <a:cs typeface="Times New Roman" panose="02020603050405020304" pitchFamily="18" charset="0"/>
            </a:rPr>
            <a:t>Şube Müdürü</a:t>
          </a:r>
        </a:p>
      </dgm:t>
    </dgm:pt>
    <dgm:pt modelId="{B6EDB9A5-8262-469E-AF2D-77E941CAA18F}" type="parTrans" cxnId="{39670672-B1B3-46C7-B4E4-072F13B0F1C8}">
      <dgm:prSet/>
      <dgm:spPr/>
      <dgm:t>
        <a:bodyPr/>
        <a:lstStyle/>
        <a:p>
          <a:endParaRPr lang="tr-TR"/>
        </a:p>
      </dgm:t>
    </dgm:pt>
    <dgm:pt modelId="{EC8EF64D-A209-4CFF-83D7-3C00F7154B79}" type="sibTrans" cxnId="{39670672-B1B3-46C7-B4E4-072F13B0F1C8}">
      <dgm:prSet/>
      <dgm:spPr/>
      <dgm:t>
        <a:bodyPr/>
        <a:lstStyle/>
        <a:p>
          <a:endParaRPr lang="tr-TR"/>
        </a:p>
      </dgm:t>
    </dgm:pt>
    <dgm:pt modelId="{43A2EDFF-554D-40CC-8C4A-3CE8A9AFCCE5}">
      <dgm:prSet phldrT="[Metin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tr-TR" sz="1000">
              <a:latin typeface="Times New Roman" panose="02020603050405020304" pitchFamily="18" charset="0"/>
              <a:cs typeface="Times New Roman" panose="02020603050405020304" pitchFamily="18" charset="0"/>
            </a:rPr>
            <a:t>Destek Hizmetleri</a:t>
          </a:r>
        </a:p>
      </dgm:t>
    </dgm:pt>
    <dgm:pt modelId="{D05F1CD5-B17A-4E35-BC96-35650BF6C9B2}" type="parTrans" cxnId="{7E3158CA-4C26-4035-AD26-EA4F736AC862}">
      <dgm:prSet/>
      <dgm:spPr/>
      <dgm:t>
        <a:bodyPr/>
        <a:lstStyle/>
        <a:p>
          <a:endParaRPr lang="tr-TR"/>
        </a:p>
      </dgm:t>
    </dgm:pt>
    <dgm:pt modelId="{0AF99825-EA8F-41C6-88F8-E91A28B8814C}" type="sibTrans" cxnId="{7E3158CA-4C26-4035-AD26-EA4F736AC862}">
      <dgm:prSet/>
      <dgm:spPr/>
      <dgm:t>
        <a:bodyPr/>
        <a:lstStyle/>
        <a:p>
          <a:endParaRPr lang="tr-TR"/>
        </a:p>
      </dgm:t>
    </dgm:pt>
    <dgm:pt modelId="{65AAE493-C2BA-4374-BCC7-03445A6D1491}">
      <dgm:prSet custT="1"/>
      <dgm:spPr/>
      <dgm:t>
        <a:bodyPr/>
        <a:lstStyle/>
        <a:p>
          <a:r>
            <a:rPr lang="tr-TR" sz="1000">
              <a:latin typeface="Times New Roman" panose="02020603050405020304" pitchFamily="18" charset="0"/>
              <a:cs typeface="Times New Roman" panose="02020603050405020304" pitchFamily="18" charset="0"/>
            </a:rPr>
            <a:t>Osman BOZKURT</a:t>
          </a:r>
        </a:p>
        <a:p>
          <a:r>
            <a:rPr lang="tr-TR" sz="1000">
              <a:latin typeface="Times New Roman" panose="02020603050405020304" pitchFamily="18" charset="0"/>
              <a:cs typeface="Times New Roman" panose="02020603050405020304" pitchFamily="18" charset="0"/>
            </a:rPr>
            <a:t>Şef</a:t>
          </a:r>
        </a:p>
      </dgm:t>
    </dgm:pt>
    <dgm:pt modelId="{19401E70-C3D9-4502-BB29-339CD7DA60C8}" type="parTrans" cxnId="{CBD6019B-9D4F-4DFF-AEF0-142B6E7AEFC1}">
      <dgm:prSet/>
      <dgm:spPr/>
      <dgm:t>
        <a:bodyPr/>
        <a:lstStyle/>
        <a:p>
          <a:endParaRPr lang="tr-TR"/>
        </a:p>
      </dgm:t>
    </dgm:pt>
    <dgm:pt modelId="{D61C1E16-A467-4F55-B6FD-EC4C4EFD5AAE}" type="sibTrans" cxnId="{CBD6019B-9D4F-4DFF-AEF0-142B6E7AEFC1}">
      <dgm:prSet/>
      <dgm:spPr/>
      <dgm:t>
        <a:bodyPr/>
        <a:lstStyle/>
        <a:p>
          <a:endParaRPr lang="tr-TR"/>
        </a:p>
      </dgm:t>
    </dgm:pt>
    <dgm:pt modelId="{CA4F5F50-0A0C-46D4-ACA0-DFBBD3756CE0}">
      <dgm:prSet custT="1"/>
      <dgm:spPr/>
      <dgm:t>
        <a:bodyPr/>
        <a:lstStyle/>
        <a:p>
          <a:r>
            <a:rPr lang="tr-TR" sz="1000">
              <a:latin typeface="Times New Roman" panose="02020603050405020304" pitchFamily="18" charset="0"/>
              <a:cs typeface="Times New Roman" panose="02020603050405020304" pitchFamily="18" charset="0"/>
            </a:rPr>
            <a:t>Yagup EFE Memur</a:t>
          </a:r>
        </a:p>
      </dgm:t>
    </dgm:pt>
    <dgm:pt modelId="{14EDD5C2-7CFB-458B-9084-75E6A75D6367}" type="parTrans" cxnId="{A3F3082A-B93E-4039-96AC-C6EE3D185601}">
      <dgm:prSet/>
      <dgm:spPr/>
      <dgm:t>
        <a:bodyPr/>
        <a:lstStyle/>
        <a:p>
          <a:endParaRPr lang="tr-TR"/>
        </a:p>
      </dgm:t>
    </dgm:pt>
    <dgm:pt modelId="{E4EA1332-4967-4623-97D8-CAEFD84B862A}" type="sibTrans" cxnId="{A3F3082A-B93E-4039-96AC-C6EE3D185601}">
      <dgm:prSet/>
      <dgm:spPr/>
      <dgm:t>
        <a:bodyPr/>
        <a:lstStyle/>
        <a:p>
          <a:endParaRPr lang="tr-TR"/>
        </a:p>
      </dgm:t>
    </dgm:pt>
    <dgm:pt modelId="{3482F9A3-D847-40DC-B05B-0A3CADF7F1B5}">
      <dgm:prSet custT="1"/>
      <dgm:spPr/>
      <dgm:t>
        <a:bodyPr/>
        <a:lstStyle/>
        <a:p>
          <a:r>
            <a:rPr lang="tr-TR" sz="1000">
              <a:latin typeface="Times New Roman" panose="02020603050405020304" pitchFamily="18" charset="0"/>
              <a:cs typeface="Times New Roman" panose="02020603050405020304" pitchFamily="18" charset="0"/>
            </a:rPr>
            <a:t>Mehmet ŞAFAK</a:t>
          </a:r>
        </a:p>
        <a:p>
          <a:r>
            <a:rPr lang="tr-TR" sz="1000">
              <a:latin typeface="Times New Roman" panose="02020603050405020304" pitchFamily="18" charset="0"/>
              <a:cs typeface="Times New Roman" panose="02020603050405020304" pitchFamily="18" charset="0"/>
            </a:rPr>
            <a:t>V.H.K.İ.</a:t>
          </a:r>
        </a:p>
        <a:p>
          <a:endParaRPr lang="tr-TR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C6FC8F-F0D8-4391-9A47-E276CDD49416}" type="parTrans" cxnId="{DDE59E9C-6626-4DD9-A6C7-CE517FB1DC41}">
      <dgm:prSet/>
      <dgm:spPr/>
      <dgm:t>
        <a:bodyPr/>
        <a:lstStyle/>
        <a:p>
          <a:endParaRPr lang="tr-TR"/>
        </a:p>
      </dgm:t>
    </dgm:pt>
    <dgm:pt modelId="{866E7EE3-D22A-4198-8E01-BB41A7252EFC}" type="sibTrans" cxnId="{DDE59E9C-6626-4DD9-A6C7-CE517FB1DC41}">
      <dgm:prSet/>
      <dgm:spPr/>
      <dgm:t>
        <a:bodyPr/>
        <a:lstStyle/>
        <a:p>
          <a:endParaRPr lang="tr-TR"/>
        </a:p>
      </dgm:t>
    </dgm:pt>
    <dgm:pt modelId="{050029F8-1C8E-40D8-90C9-425ACC87C0B2}">
      <dgm:prSet custT="1"/>
      <dgm:spPr/>
      <dgm:t>
        <a:bodyPr/>
        <a:lstStyle/>
        <a:p>
          <a:r>
            <a:rPr lang="tr-TR" sz="1000">
              <a:latin typeface="Times New Roman" panose="02020603050405020304" pitchFamily="18" charset="0"/>
              <a:cs typeface="Times New Roman" panose="02020603050405020304" pitchFamily="18" charset="0"/>
            </a:rPr>
            <a:t>Şef</a:t>
          </a:r>
        </a:p>
        <a:p>
          <a:r>
            <a:rPr lang="tr-TR" sz="1000">
              <a:latin typeface="Times New Roman" panose="02020603050405020304" pitchFamily="18" charset="0"/>
              <a:cs typeface="Times New Roman" panose="02020603050405020304" pitchFamily="18" charset="0"/>
            </a:rPr>
            <a:t>Murat KIZILTEPE</a:t>
          </a:r>
          <a:endParaRPr lang="tr-TR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EDD60D-2664-4D30-A365-35EB8F882E31}" type="parTrans" cxnId="{1F543153-389F-4BAD-BE8F-CB9B62153ACD}">
      <dgm:prSet/>
      <dgm:spPr/>
      <dgm:t>
        <a:bodyPr/>
        <a:lstStyle/>
        <a:p>
          <a:endParaRPr lang="tr-TR"/>
        </a:p>
      </dgm:t>
    </dgm:pt>
    <dgm:pt modelId="{5D8ECD7E-A2F4-4E90-9DDF-CCD7524A48E3}" type="sibTrans" cxnId="{1F543153-389F-4BAD-BE8F-CB9B62153ACD}">
      <dgm:prSet/>
      <dgm:spPr/>
      <dgm:t>
        <a:bodyPr/>
        <a:lstStyle/>
        <a:p>
          <a:endParaRPr lang="tr-TR"/>
        </a:p>
      </dgm:t>
    </dgm:pt>
    <dgm:pt modelId="{E1566C5D-859D-4936-86BD-6C8AD8D9E760}">
      <dgm:prSet custT="1"/>
      <dgm:spPr/>
      <dgm:t>
        <a:bodyPr/>
        <a:lstStyle/>
        <a:p>
          <a:r>
            <a:rPr lang="tr-TR" sz="1000">
              <a:latin typeface="Times New Roman" panose="02020603050405020304" pitchFamily="18" charset="0"/>
              <a:cs typeface="Times New Roman" panose="02020603050405020304" pitchFamily="18" charset="0"/>
            </a:rPr>
            <a:t>Birhan YILMAZ</a:t>
          </a:r>
        </a:p>
        <a:p>
          <a:r>
            <a:rPr lang="tr-TR" sz="1000">
              <a:latin typeface="Times New Roman" panose="02020603050405020304" pitchFamily="18" charset="0"/>
              <a:cs typeface="Times New Roman" panose="02020603050405020304" pitchFamily="18" charset="0"/>
            </a:rPr>
            <a:t>V.H.K.İ.</a:t>
          </a:r>
        </a:p>
      </dgm:t>
    </dgm:pt>
    <dgm:pt modelId="{50149C1A-AF7A-4CCE-B0A8-F73536E58731}" type="parTrans" cxnId="{3D2A838C-35A1-4535-BC0E-7F53D652A0D8}">
      <dgm:prSet/>
      <dgm:spPr/>
      <dgm:t>
        <a:bodyPr/>
        <a:lstStyle/>
        <a:p>
          <a:endParaRPr lang="tr-TR"/>
        </a:p>
      </dgm:t>
    </dgm:pt>
    <dgm:pt modelId="{ABDACEFC-8804-41EA-8933-59F7C2FA6AD9}" type="sibTrans" cxnId="{3D2A838C-35A1-4535-BC0E-7F53D652A0D8}">
      <dgm:prSet/>
      <dgm:spPr/>
      <dgm:t>
        <a:bodyPr/>
        <a:lstStyle/>
        <a:p>
          <a:endParaRPr lang="tr-TR"/>
        </a:p>
      </dgm:t>
    </dgm:pt>
    <dgm:pt modelId="{9B0C4205-EEA2-4E38-B6F2-20824DA3614E}">
      <dgm:prSet custT="1"/>
      <dgm:spPr/>
      <dgm:t>
        <a:bodyPr/>
        <a:lstStyle/>
        <a:p>
          <a:r>
            <a:rPr lang="tr-TR" sz="1000">
              <a:latin typeface="Times New Roman" panose="02020603050405020304" pitchFamily="18" charset="0"/>
              <a:cs typeface="Times New Roman" panose="02020603050405020304" pitchFamily="18" charset="0"/>
            </a:rPr>
            <a:t>Cafer KİZİR</a:t>
          </a:r>
        </a:p>
        <a:p>
          <a:r>
            <a:rPr lang="tr-TR" sz="1000">
              <a:latin typeface="Times New Roman" panose="02020603050405020304" pitchFamily="18" charset="0"/>
              <a:cs typeface="Times New Roman" panose="02020603050405020304" pitchFamily="18" charset="0"/>
            </a:rPr>
            <a:t>Memur</a:t>
          </a:r>
        </a:p>
      </dgm:t>
    </dgm:pt>
    <dgm:pt modelId="{A27D7563-F3A8-4E6B-AAF2-77CF1C23E03B}" type="parTrans" cxnId="{8634FA11-8AF6-460F-BE76-57474BD80A15}">
      <dgm:prSet/>
      <dgm:spPr/>
      <dgm:t>
        <a:bodyPr/>
        <a:lstStyle/>
        <a:p>
          <a:endParaRPr lang="tr-TR"/>
        </a:p>
      </dgm:t>
    </dgm:pt>
    <dgm:pt modelId="{15C320CD-E514-4742-87E3-8781600C2710}" type="sibTrans" cxnId="{8634FA11-8AF6-460F-BE76-57474BD80A15}">
      <dgm:prSet/>
      <dgm:spPr/>
      <dgm:t>
        <a:bodyPr/>
        <a:lstStyle/>
        <a:p>
          <a:endParaRPr lang="tr-TR"/>
        </a:p>
      </dgm:t>
    </dgm:pt>
    <dgm:pt modelId="{9CA27063-8CB7-44B0-BE11-915876C729AE}">
      <dgm:prSet custT="1"/>
      <dgm:spPr/>
      <dgm:t>
        <a:bodyPr/>
        <a:lstStyle/>
        <a:p>
          <a:r>
            <a:rPr lang="tr-TR" sz="1000">
              <a:latin typeface="Times New Roman" panose="02020603050405020304" pitchFamily="18" charset="0"/>
              <a:cs typeface="Times New Roman" panose="02020603050405020304" pitchFamily="18" charset="0"/>
            </a:rPr>
            <a:t>Mustafa ÖZDOĞAN</a:t>
          </a:r>
        </a:p>
        <a:p>
          <a:r>
            <a:rPr lang="tr-TR" sz="1000">
              <a:latin typeface="Times New Roman" panose="02020603050405020304" pitchFamily="18" charset="0"/>
              <a:cs typeface="Times New Roman" panose="02020603050405020304" pitchFamily="18" charset="0"/>
            </a:rPr>
            <a:t>Şef</a:t>
          </a:r>
        </a:p>
      </dgm:t>
    </dgm:pt>
    <dgm:pt modelId="{26E77B75-81A8-4B94-87C2-97D7B2828A43}" type="parTrans" cxnId="{10D37404-77F3-4347-9467-40ABAAC335B9}">
      <dgm:prSet/>
      <dgm:spPr/>
      <dgm:t>
        <a:bodyPr/>
        <a:lstStyle/>
        <a:p>
          <a:endParaRPr lang="tr-TR"/>
        </a:p>
      </dgm:t>
    </dgm:pt>
    <dgm:pt modelId="{FA3DD878-6AE6-4FB8-8ED9-315683882FB3}" type="sibTrans" cxnId="{10D37404-77F3-4347-9467-40ABAAC335B9}">
      <dgm:prSet/>
      <dgm:spPr/>
      <dgm:t>
        <a:bodyPr/>
        <a:lstStyle/>
        <a:p>
          <a:endParaRPr lang="tr-TR"/>
        </a:p>
      </dgm:t>
    </dgm:pt>
    <dgm:pt modelId="{37336FDB-B385-4959-BDB5-F06D7AF8D9C5}">
      <dgm:prSet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tr-TR" sz="1200">
              <a:latin typeface="Times New Roman" panose="02020603050405020304" pitchFamily="18" charset="0"/>
              <a:cs typeface="Times New Roman" panose="02020603050405020304" pitchFamily="18" charset="0"/>
            </a:rPr>
            <a:t>İnsan Kaynakları</a:t>
          </a:r>
        </a:p>
      </dgm:t>
    </dgm:pt>
    <dgm:pt modelId="{FE8ADC60-15EA-4DCC-BAF3-86D69288D2BF}" type="parTrans" cxnId="{5ADD08ED-D4A0-4ADB-922A-74CBC711C59E}">
      <dgm:prSet/>
      <dgm:spPr/>
      <dgm:t>
        <a:bodyPr/>
        <a:lstStyle/>
        <a:p>
          <a:endParaRPr lang="tr-TR"/>
        </a:p>
      </dgm:t>
    </dgm:pt>
    <dgm:pt modelId="{1C77493D-B886-46DD-BC6C-9600CB52DF44}" type="sibTrans" cxnId="{5ADD08ED-D4A0-4ADB-922A-74CBC711C59E}">
      <dgm:prSet/>
      <dgm:spPr/>
      <dgm:t>
        <a:bodyPr/>
        <a:lstStyle/>
        <a:p>
          <a:endParaRPr lang="tr-TR"/>
        </a:p>
      </dgm:t>
    </dgm:pt>
    <dgm:pt modelId="{E2E42F68-65BF-4CE8-BEDB-358F91113AE4}">
      <dgm:prSet custT="1"/>
      <dgm:spPr/>
      <dgm:t>
        <a:bodyPr/>
        <a:lstStyle/>
        <a:p>
          <a:r>
            <a:rPr lang="tr-TR" sz="1000">
              <a:latin typeface="Times New Roman" panose="02020603050405020304" pitchFamily="18" charset="0"/>
              <a:cs typeface="Times New Roman" panose="02020603050405020304" pitchFamily="18" charset="0"/>
            </a:rPr>
            <a:t>Cafer PUSMAZ </a:t>
          </a:r>
        </a:p>
        <a:p>
          <a:r>
            <a:rPr lang="tr-TR" sz="1000">
              <a:latin typeface="Times New Roman" panose="02020603050405020304" pitchFamily="18" charset="0"/>
              <a:cs typeface="Times New Roman" panose="02020603050405020304" pitchFamily="18" charset="0"/>
            </a:rPr>
            <a:t>Şef</a:t>
          </a:r>
        </a:p>
      </dgm:t>
    </dgm:pt>
    <dgm:pt modelId="{FBC9A53D-2035-4126-A6B8-A3C29AFA0E03}" type="parTrans" cxnId="{DC667C45-026C-4074-9E6D-17C07922D7B1}">
      <dgm:prSet/>
      <dgm:spPr/>
      <dgm:t>
        <a:bodyPr/>
        <a:lstStyle/>
        <a:p>
          <a:endParaRPr lang="tr-TR"/>
        </a:p>
      </dgm:t>
    </dgm:pt>
    <dgm:pt modelId="{22188F7F-2848-4708-B938-753F59F4120A}" type="sibTrans" cxnId="{DC667C45-026C-4074-9E6D-17C07922D7B1}">
      <dgm:prSet/>
      <dgm:spPr/>
      <dgm:t>
        <a:bodyPr/>
        <a:lstStyle/>
        <a:p>
          <a:endParaRPr lang="tr-TR"/>
        </a:p>
      </dgm:t>
    </dgm:pt>
    <dgm:pt modelId="{D5BB9B8D-ECDE-4641-BC02-DD28E0DF54B6}">
      <dgm:prSet custT="1"/>
      <dgm:spPr/>
      <dgm:t>
        <a:bodyPr/>
        <a:lstStyle/>
        <a:p>
          <a:r>
            <a:rPr lang="tr-TR" sz="1000">
              <a:latin typeface="Times New Roman" panose="02020603050405020304" pitchFamily="18" charset="0"/>
              <a:cs typeface="Times New Roman" panose="02020603050405020304" pitchFamily="18" charset="0"/>
            </a:rPr>
            <a:t>Yaşar AKKAN</a:t>
          </a:r>
        </a:p>
        <a:p>
          <a:r>
            <a:rPr lang="tr-TR" sz="1000">
              <a:latin typeface="Times New Roman" panose="02020603050405020304" pitchFamily="18" charset="0"/>
              <a:cs typeface="Times New Roman" panose="02020603050405020304" pitchFamily="18" charset="0"/>
            </a:rPr>
            <a:t>Memur</a:t>
          </a:r>
        </a:p>
      </dgm:t>
    </dgm:pt>
    <dgm:pt modelId="{1A3DEB70-301B-4968-82CD-120B146A712C}" type="parTrans" cxnId="{C30268C8-E881-4375-8FA3-B7A933BB2FA1}">
      <dgm:prSet/>
      <dgm:spPr/>
      <dgm:t>
        <a:bodyPr/>
        <a:lstStyle/>
        <a:p>
          <a:endParaRPr lang="tr-TR"/>
        </a:p>
      </dgm:t>
    </dgm:pt>
    <dgm:pt modelId="{ABD56728-C749-4CA3-92AA-20F43FE7ED21}" type="sibTrans" cxnId="{C30268C8-E881-4375-8FA3-B7A933BB2FA1}">
      <dgm:prSet/>
      <dgm:spPr/>
      <dgm:t>
        <a:bodyPr/>
        <a:lstStyle/>
        <a:p>
          <a:endParaRPr lang="tr-TR"/>
        </a:p>
      </dgm:t>
    </dgm:pt>
    <dgm:pt modelId="{9E9692AA-F9AF-42C0-B585-9F3966DBE009}">
      <dgm:prSet custT="1"/>
      <dgm:spPr/>
      <dgm:t>
        <a:bodyPr/>
        <a:lstStyle/>
        <a:p>
          <a:r>
            <a:rPr lang="tr-TR" sz="1000">
              <a:latin typeface="Times New Roman" panose="02020603050405020304" pitchFamily="18" charset="0"/>
              <a:cs typeface="Times New Roman" panose="02020603050405020304" pitchFamily="18" charset="0"/>
            </a:rPr>
            <a:t>Kamuran GARGIN</a:t>
          </a:r>
        </a:p>
        <a:p>
          <a:r>
            <a:rPr lang="tr-TR" sz="1000">
              <a:latin typeface="Times New Roman" panose="02020603050405020304" pitchFamily="18" charset="0"/>
              <a:cs typeface="Times New Roman" panose="02020603050405020304" pitchFamily="18" charset="0"/>
            </a:rPr>
            <a:t>Memur</a:t>
          </a:r>
        </a:p>
      </dgm:t>
    </dgm:pt>
    <dgm:pt modelId="{2176A001-01CA-4396-B15F-8D40DE26C387}" type="parTrans" cxnId="{A01AF7BF-2A14-4645-9BB5-802D0A067708}">
      <dgm:prSet/>
      <dgm:spPr/>
      <dgm:t>
        <a:bodyPr/>
        <a:lstStyle/>
        <a:p>
          <a:endParaRPr lang="tr-TR"/>
        </a:p>
      </dgm:t>
    </dgm:pt>
    <dgm:pt modelId="{399C6B51-F210-4C86-8AB4-E2BB7601DFC2}" type="sibTrans" cxnId="{A01AF7BF-2A14-4645-9BB5-802D0A067708}">
      <dgm:prSet/>
      <dgm:spPr/>
      <dgm:t>
        <a:bodyPr/>
        <a:lstStyle/>
        <a:p>
          <a:endParaRPr lang="tr-TR"/>
        </a:p>
      </dgm:t>
    </dgm:pt>
    <dgm:pt modelId="{990C5054-1236-40BA-BD46-9E107E7B2547}">
      <dgm:prSet custT="1"/>
      <dgm:spPr/>
      <dgm:t>
        <a:bodyPr/>
        <a:lstStyle/>
        <a:p>
          <a:r>
            <a:rPr lang="tr-TR" sz="1000">
              <a:latin typeface="Times New Roman" panose="02020603050405020304" pitchFamily="18" charset="0"/>
              <a:cs typeface="Times New Roman" panose="02020603050405020304" pitchFamily="18" charset="0"/>
            </a:rPr>
            <a:t>Hayrettin KIRIK</a:t>
          </a:r>
        </a:p>
        <a:p>
          <a:r>
            <a:rPr lang="tr-TR" sz="1000">
              <a:latin typeface="Times New Roman" panose="02020603050405020304" pitchFamily="18" charset="0"/>
              <a:cs typeface="Times New Roman" panose="02020603050405020304" pitchFamily="18" charset="0"/>
            </a:rPr>
            <a:t>V.H.K.İ.</a:t>
          </a:r>
        </a:p>
      </dgm:t>
    </dgm:pt>
    <dgm:pt modelId="{CA3CB218-700C-4F13-9FB7-FD347876B704}" type="parTrans" cxnId="{4AD495C5-1A54-48A8-AE89-F8741A7FF168}">
      <dgm:prSet/>
      <dgm:spPr/>
      <dgm:t>
        <a:bodyPr/>
        <a:lstStyle/>
        <a:p>
          <a:endParaRPr lang="tr-TR"/>
        </a:p>
      </dgm:t>
    </dgm:pt>
    <dgm:pt modelId="{6F46EA37-6F8E-47C8-87E1-5F41012A049B}" type="sibTrans" cxnId="{4AD495C5-1A54-48A8-AE89-F8741A7FF168}">
      <dgm:prSet/>
      <dgm:spPr/>
      <dgm:t>
        <a:bodyPr/>
        <a:lstStyle/>
        <a:p>
          <a:endParaRPr lang="tr-TR"/>
        </a:p>
      </dgm:t>
    </dgm:pt>
    <dgm:pt modelId="{1B44B153-F2E8-4DBB-9A84-93B0E29D0DE3}">
      <dgm:prSet custT="1"/>
      <dgm:spPr/>
      <dgm:t>
        <a:bodyPr/>
        <a:lstStyle/>
        <a:p>
          <a:r>
            <a:rPr lang="tr-TR" sz="1000">
              <a:latin typeface="Times New Roman" panose="02020603050405020304" pitchFamily="18" charset="0"/>
              <a:cs typeface="Times New Roman" panose="02020603050405020304" pitchFamily="18" charset="0"/>
            </a:rPr>
            <a:t>İsmail ÇELİK</a:t>
          </a:r>
        </a:p>
        <a:p>
          <a:r>
            <a:rPr lang="tr-TR" sz="1000">
              <a:latin typeface="Times New Roman" panose="02020603050405020304" pitchFamily="18" charset="0"/>
              <a:cs typeface="Times New Roman" panose="02020603050405020304" pitchFamily="18" charset="0"/>
            </a:rPr>
            <a:t>Memur</a:t>
          </a:r>
        </a:p>
      </dgm:t>
    </dgm:pt>
    <dgm:pt modelId="{C7F8C15F-E386-4C7F-A87B-E240F33C6129}" type="parTrans" cxnId="{23907AE3-5C7E-4202-8CFA-25DDC4405DC4}">
      <dgm:prSet/>
      <dgm:spPr/>
      <dgm:t>
        <a:bodyPr/>
        <a:lstStyle/>
        <a:p>
          <a:endParaRPr lang="tr-TR"/>
        </a:p>
      </dgm:t>
    </dgm:pt>
    <dgm:pt modelId="{6CFA4466-410A-47DF-B198-472FFA5CC1C1}" type="sibTrans" cxnId="{23907AE3-5C7E-4202-8CFA-25DDC4405DC4}">
      <dgm:prSet/>
      <dgm:spPr/>
      <dgm:t>
        <a:bodyPr/>
        <a:lstStyle/>
        <a:p>
          <a:endParaRPr lang="tr-TR"/>
        </a:p>
      </dgm:t>
    </dgm:pt>
    <dgm:pt modelId="{5DF8F352-DD5F-471F-9B83-0C54B326422E}">
      <dgm:prSet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r>
            <a:rPr lang="tr-TR"/>
            <a:t>Bilgi İşl. ve Eğitim Tek.</a:t>
          </a:r>
        </a:p>
      </dgm:t>
    </dgm:pt>
    <dgm:pt modelId="{53564A72-2FB9-488E-925D-09F917238585}" type="parTrans" cxnId="{A82B4F1E-4903-4718-BE8F-E3DC5C1F1638}">
      <dgm:prSet/>
      <dgm:spPr/>
      <dgm:t>
        <a:bodyPr/>
        <a:lstStyle/>
        <a:p>
          <a:endParaRPr lang="tr-TR"/>
        </a:p>
      </dgm:t>
    </dgm:pt>
    <dgm:pt modelId="{AA451B87-5F12-4BCA-BEE4-7C5148B32084}" type="sibTrans" cxnId="{A82B4F1E-4903-4718-BE8F-E3DC5C1F1638}">
      <dgm:prSet/>
      <dgm:spPr/>
      <dgm:t>
        <a:bodyPr/>
        <a:lstStyle/>
        <a:p>
          <a:endParaRPr lang="tr-TR"/>
        </a:p>
      </dgm:t>
    </dgm:pt>
    <dgm:pt modelId="{9583E0D5-ECD6-4E7F-A742-EC9DD452E4DA}">
      <dgm:prSet/>
      <dgm:spPr/>
      <dgm:t>
        <a:bodyPr/>
        <a:lstStyle/>
        <a:p>
          <a:r>
            <a:rPr lang="tr-TR"/>
            <a:t>Şahin ÖZKAN Teknisyen</a:t>
          </a:r>
        </a:p>
      </dgm:t>
    </dgm:pt>
    <dgm:pt modelId="{A5D02DF9-616F-4934-8FCE-1391C7D13519}" type="parTrans" cxnId="{78FD23E0-E96B-4D38-A3DB-852E09337DBA}">
      <dgm:prSet/>
      <dgm:spPr/>
      <dgm:t>
        <a:bodyPr/>
        <a:lstStyle/>
        <a:p>
          <a:endParaRPr lang="tr-TR"/>
        </a:p>
      </dgm:t>
    </dgm:pt>
    <dgm:pt modelId="{4385ED6E-200D-44DF-A600-A304842549DC}" type="sibTrans" cxnId="{78FD23E0-E96B-4D38-A3DB-852E09337DBA}">
      <dgm:prSet/>
      <dgm:spPr/>
      <dgm:t>
        <a:bodyPr/>
        <a:lstStyle/>
        <a:p>
          <a:endParaRPr lang="tr-TR"/>
        </a:p>
      </dgm:t>
    </dgm:pt>
    <dgm:pt modelId="{C14AD0BF-282F-4CC0-B9AC-1F00ADCF36B1}">
      <dgm:prSet custT="1"/>
      <dgm:spPr/>
      <dgm:t>
        <a:bodyPr/>
        <a:lstStyle/>
        <a:p>
          <a:r>
            <a:rPr lang="tr-TR" sz="1000">
              <a:latin typeface="Times New Roman" panose="02020603050405020304" pitchFamily="18" charset="0"/>
              <a:cs typeface="Times New Roman" panose="02020603050405020304" pitchFamily="18" charset="0"/>
            </a:rPr>
            <a:t>Mehmet KILIÇARSLAN</a:t>
          </a:r>
        </a:p>
        <a:p>
          <a:r>
            <a:rPr lang="tr-TR" sz="1000">
              <a:latin typeface="Times New Roman" panose="02020603050405020304" pitchFamily="18" charset="0"/>
              <a:cs typeface="Times New Roman" panose="02020603050405020304" pitchFamily="18" charset="0"/>
            </a:rPr>
            <a:t>Memur</a:t>
          </a:r>
        </a:p>
      </dgm:t>
    </dgm:pt>
    <dgm:pt modelId="{D6DA9747-11E2-45AF-9F0D-5EFAA7353E02}" type="parTrans" cxnId="{767C9451-1DE2-4CFA-AB7C-50B0BEA14F31}">
      <dgm:prSet/>
      <dgm:spPr/>
      <dgm:t>
        <a:bodyPr/>
        <a:lstStyle/>
        <a:p>
          <a:endParaRPr lang="tr-TR"/>
        </a:p>
      </dgm:t>
    </dgm:pt>
    <dgm:pt modelId="{EB89EED7-8677-4F42-BDD5-E060EA8CC569}" type="sibTrans" cxnId="{767C9451-1DE2-4CFA-AB7C-50B0BEA14F31}">
      <dgm:prSet/>
      <dgm:spPr/>
      <dgm:t>
        <a:bodyPr/>
        <a:lstStyle/>
        <a:p>
          <a:endParaRPr lang="tr-TR"/>
        </a:p>
      </dgm:t>
    </dgm:pt>
    <dgm:pt modelId="{B9D25230-046B-4321-A47B-5A33A0B29164}">
      <dgm:prSet custT="1"/>
      <dgm:spPr/>
      <dgm:t>
        <a:bodyPr/>
        <a:lstStyle/>
        <a:p>
          <a:r>
            <a:rPr lang="tr-TR" sz="1000">
              <a:latin typeface="Times New Roman" panose="02020603050405020304" pitchFamily="18" charset="0"/>
              <a:cs typeface="Times New Roman" panose="02020603050405020304" pitchFamily="18" charset="0"/>
            </a:rPr>
            <a:t>Murat AKTAŞ Memur</a:t>
          </a:r>
        </a:p>
      </dgm:t>
    </dgm:pt>
    <dgm:pt modelId="{51C82979-BADA-4FA9-99D6-63A883CB1018}" type="parTrans" cxnId="{091A8CC5-F843-4326-AAC4-33ED0DB5F19C}">
      <dgm:prSet/>
      <dgm:spPr/>
      <dgm:t>
        <a:bodyPr/>
        <a:lstStyle/>
        <a:p>
          <a:endParaRPr lang="tr-TR"/>
        </a:p>
      </dgm:t>
    </dgm:pt>
    <dgm:pt modelId="{F742D25C-D8F8-4809-8F6B-94508CF5A4CC}" type="sibTrans" cxnId="{091A8CC5-F843-4326-AAC4-33ED0DB5F19C}">
      <dgm:prSet/>
      <dgm:spPr/>
      <dgm:t>
        <a:bodyPr/>
        <a:lstStyle/>
        <a:p>
          <a:endParaRPr lang="tr-TR"/>
        </a:p>
      </dgm:t>
    </dgm:pt>
    <dgm:pt modelId="{0BB80401-F7A8-4C3C-A92E-9ACA46F4647A}">
      <dgm:prSet/>
      <dgm:spPr/>
      <dgm:t>
        <a:bodyPr/>
        <a:lstStyle/>
        <a:p>
          <a:r>
            <a:rPr lang="tr-TR"/>
            <a:t>İş Sağlığı ve Güvenliği Bölümü</a:t>
          </a:r>
        </a:p>
        <a:p>
          <a:r>
            <a:rPr lang="tr-TR"/>
            <a:t>Ümmü ÖZSOY</a:t>
          </a:r>
        </a:p>
        <a:p>
          <a:r>
            <a:rPr lang="tr-TR"/>
            <a:t>V.H.K.İ.</a:t>
          </a:r>
        </a:p>
      </dgm:t>
    </dgm:pt>
    <dgm:pt modelId="{F007500C-82D0-46EA-B2B3-7242596F30DE}" type="parTrans" cxnId="{7A0821F4-FD61-4B41-B9D8-FF480E4437E5}">
      <dgm:prSet/>
      <dgm:spPr/>
      <dgm:t>
        <a:bodyPr/>
        <a:lstStyle/>
        <a:p>
          <a:endParaRPr lang="tr-TR"/>
        </a:p>
      </dgm:t>
    </dgm:pt>
    <dgm:pt modelId="{368C32E0-BC0D-4175-9A91-CDD3E5712803}" type="sibTrans" cxnId="{7A0821F4-FD61-4B41-B9D8-FF480E4437E5}">
      <dgm:prSet/>
      <dgm:spPr/>
      <dgm:t>
        <a:bodyPr/>
        <a:lstStyle/>
        <a:p>
          <a:endParaRPr lang="tr-TR"/>
        </a:p>
      </dgm:t>
    </dgm:pt>
    <dgm:pt modelId="{144671BA-761B-4091-B07C-1EAC93919FEB}" type="pres">
      <dgm:prSet presAssocID="{5F0BB45A-78DD-4B71-B545-DF2C81A51DD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4DC8075F-B117-47E4-A349-739BE3B24D77}" type="pres">
      <dgm:prSet presAssocID="{80837088-6D8A-441E-BB38-2CEF28CB21B7}" presName="hierRoot1" presStyleCnt="0"/>
      <dgm:spPr/>
    </dgm:pt>
    <dgm:pt modelId="{FFAE9C6D-BB86-4469-A8E9-9766F3895B20}" type="pres">
      <dgm:prSet presAssocID="{80837088-6D8A-441E-BB38-2CEF28CB21B7}" presName="composite" presStyleCnt="0"/>
      <dgm:spPr/>
    </dgm:pt>
    <dgm:pt modelId="{699A19D7-B35A-4F0B-84C6-2F3B99CE37B1}" type="pres">
      <dgm:prSet presAssocID="{80837088-6D8A-441E-BB38-2CEF28CB21B7}" presName="background" presStyleLbl="node0" presStyleIdx="0" presStyleCnt="1"/>
      <dgm:spPr/>
    </dgm:pt>
    <dgm:pt modelId="{FFD90433-6264-4882-91A2-BE24200622C0}" type="pres">
      <dgm:prSet presAssocID="{80837088-6D8A-441E-BB38-2CEF28CB21B7}" presName="text" presStyleLbl="fgAcc0" presStyleIdx="0" presStyleCnt="1" custScaleX="29464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DFCFDA6-B698-4A93-9E37-4256B4E7315D}" type="pres">
      <dgm:prSet presAssocID="{80837088-6D8A-441E-BB38-2CEF28CB21B7}" presName="hierChild2" presStyleCnt="0"/>
      <dgm:spPr/>
    </dgm:pt>
    <dgm:pt modelId="{EE7D65DC-8345-4B2E-81B9-DC743E5D65D0}" type="pres">
      <dgm:prSet presAssocID="{7871B30A-B579-4206-87D6-3C57243C58F1}" presName="Name10" presStyleLbl="parChTrans1D2" presStyleIdx="0" presStyleCnt="2"/>
      <dgm:spPr/>
      <dgm:t>
        <a:bodyPr/>
        <a:lstStyle/>
        <a:p>
          <a:endParaRPr lang="tr-TR"/>
        </a:p>
      </dgm:t>
    </dgm:pt>
    <dgm:pt modelId="{41B00BBA-CAF1-4912-8E68-46F286EEA574}" type="pres">
      <dgm:prSet presAssocID="{EDC2673E-EE7E-4791-86E3-831350EEF692}" presName="hierRoot2" presStyleCnt="0"/>
      <dgm:spPr/>
    </dgm:pt>
    <dgm:pt modelId="{EC689278-477E-49B8-8FE9-5B04A552C593}" type="pres">
      <dgm:prSet presAssocID="{EDC2673E-EE7E-4791-86E3-831350EEF692}" presName="composite2" presStyleCnt="0"/>
      <dgm:spPr/>
    </dgm:pt>
    <dgm:pt modelId="{34D87A99-3415-4C8D-9464-5C6F030883C2}" type="pres">
      <dgm:prSet presAssocID="{EDC2673E-EE7E-4791-86E3-831350EEF692}" presName="background2" presStyleLbl="node2" presStyleIdx="0" presStyleCnt="2"/>
      <dgm:spPr/>
    </dgm:pt>
    <dgm:pt modelId="{9C5BE3BA-1D16-420F-AFD6-7E42FD041C3A}" type="pres">
      <dgm:prSet presAssocID="{EDC2673E-EE7E-4791-86E3-831350EEF692}" presName="text2" presStyleLbl="fgAcc2" presStyleIdx="0" presStyleCnt="2" custScaleX="188228" custScaleY="129082" custLinFactNeighborX="-14674" custLinFactNeighborY="-1540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56078F1-26C6-451F-9C46-D008136ECBE0}" type="pres">
      <dgm:prSet presAssocID="{EDC2673E-EE7E-4791-86E3-831350EEF692}" presName="hierChild3" presStyleCnt="0"/>
      <dgm:spPr/>
    </dgm:pt>
    <dgm:pt modelId="{D7A8BAF7-DBA1-44B8-A6C4-926EF6650FD8}" type="pres">
      <dgm:prSet presAssocID="{A52B87E4-F582-49E5-9511-333CC20C6590}" presName="Name17" presStyleLbl="parChTrans1D3" presStyleIdx="0" presStyleCnt="6"/>
      <dgm:spPr/>
      <dgm:t>
        <a:bodyPr/>
        <a:lstStyle/>
        <a:p>
          <a:endParaRPr lang="tr-TR"/>
        </a:p>
      </dgm:t>
    </dgm:pt>
    <dgm:pt modelId="{FD471A3B-0CA4-43EA-9A42-CDC30FA22C8A}" type="pres">
      <dgm:prSet presAssocID="{B87A415E-F5D1-4D8F-B22B-E27E28FDDDC4}" presName="hierRoot3" presStyleCnt="0"/>
      <dgm:spPr/>
    </dgm:pt>
    <dgm:pt modelId="{601AF506-1C31-4B69-A0F4-33B4FCCEB6C3}" type="pres">
      <dgm:prSet presAssocID="{B87A415E-F5D1-4D8F-B22B-E27E28FDDDC4}" presName="composite3" presStyleCnt="0"/>
      <dgm:spPr/>
    </dgm:pt>
    <dgm:pt modelId="{FFE2D413-DA15-4A66-97CE-A3C36E952DFA}" type="pres">
      <dgm:prSet presAssocID="{B87A415E-F5D1-4D8F-B22B-E27E28FDDDC4}" presName="background3" presStyleLbl="node3" presStyleIdx="0" presStyleCnt="6"/>
      <dgm:spPr/>
    </dgm:pt>
    <dgm:pt modelId="{BBBE7451-5EB5-4EA0-A97F-465E5E603CBC}" type="pres">
      <dgm:prSet presAssocID="{B87A415E-F5D1-4D8F-B22B-E27E28FDDDC4}" presName="text3" presStyleLbl="fgAcc3" presStyleIdx="0" presStyleCnt="6" custScaleX="238002" custScaleY="11064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BC7CC0B-1B87-490F-9A66-EDECB6B19A99}" type="pres">
      <dgm:prSet presAssocID="{B87A415E-F5D1-4D8F-B22B-E27E28FDDDC4}" presName="hierChild4" presStyleCnt="0"/>
      <dgm:spPr/>
    </dgm:pt>
    <dgm:pt modelId="{80F67831-60A4-4FF6-9C27-E0EC110AE911}" type="pres">
      <dgm:prSet presAssocID="{19401E70-C3D9-4502-BB29-339CD7DA60C8}" presName="Name23" presStyleLbl="parChTrans1D4" presStyleIdx="0" presStyleCnt="15"/>
      <dgm:spPr/>
      <dgm:t>
        <a:bodyPr/>
        <a:lstStyle/>
        <a:p>
          <a:endParaRPr lang="tr-TR"/>
        </a:p>
      </dgm:t>
    </dgm:pt>
    <dgm:pt modelId="{6D60A827-7BEB-43C6-8D78-497CA00402A3}" type="pres">
      <dgm:prSet presAssocID="{65AAE493-C2BA-4374-BCC7-03445A6D1491}" presName="hierRoot4" presStyleCnt="0"/>
      <dgm:spPr/>
    </dgm:pt>
    <dgm:pt modelId="{D45B2116-E19E-4E30-B4C9-2E38F29AF005}" type="pres">
      <dgm:prSet presAssocID="{65AAE493-C2BA-4374-BCC7-03445A6D1491}" presName="composite4" presStyleCnt="0"/>
      <dgm:spPr/>
    </dgm:pt>
    <dgm:pt modelId="{6A333DAC-69EC-49C9-A9AF-BB9CE2823B41}" type="pres">
      <dgm:prSet presAssocID="{65AAE493-C2BA-4374-BCC7-03445A6D1491}" presName="background4" presStyleLbl="node4" presStyleIdx="0" presStyleCnt="15"/>
      <dgm:spPr/>
    </dgm:pt>
    <dgm:pt modelId="{7EB8E2A5-05F9-4A31-9AA4-91C3418236B0}" type="pres">
      <dgm:prSet presAssocID="{65AAE493-C2BA-4374-BCC7-03445A6D1491}" presName="text4" presStyleLbl="fgAcc4" presStyleIdx="0" presStyleCnt="15" custScaleX="21639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DFD4A14-BC24-45C6-AE2A-08A256A4B5DE}" type="pres">
      <dgm:prSet presAssocID="{65AAE493-C2BA-4374-BCC7-03445A6D1491}" presName="hierChild5" presStyleCnt="0"/>
      <dgm:spPr/>
    </dgm:pt>
    <dgm:pt modelId="{34291312-835E-4F83-9942-416536935AA9}" type="pres">
      <dgm:prSet presAssocID="{E4C6FC8F-F0D8-4391-9A47-E276CDD49416}" presName="Name23" presStyleLbl="parChTrans1D4" presStyleIdx="1" presStyleCnt="15"/>
      <dgm:spPr/>
      <dgm:t>
        <a:bodyPr/>
        <a:lstStyle/>
        <a:p>
          <a:endParaRPr lang="tr-TR"/>
        </a:p>
      </dgm:t>
    </dgm:pt>
    <dgm:pt modelId="{53201684-8735-40DA-A0C7-94DC55EBFB96}" type="pres">
      <dgm:prSet presAssocID="{3482F9A3-D847-40DC-B05B-0A3CADF7F1B5}" presName="hierRoot4" presStyleCnt="0"/>
      <dgm:spPr/>
    </dgm:pt>
    <dgm:pt modelId="{A742B855-2794-433E-92A2-16D40DA46C10}" type="pres">
      <dgm:prSet presAssocID="{3482F9A3-D847-40DC-B05B-0A3CADF7F1B5}" presName="composite4" presStyleCnt="0"/>
      <dgm:spPr/>
    </dgm:pt>
    <dgm:pt modelId="{8E7F478C-046D-4B7C-AA0B-C29A3FE3A8EA}" type="pres">
      <dgm:prSet presAssocID="{3482F9A3-D847-40DC-B05B-0A3CADF7F1B5}" presName="background4" presStyleLbl="node4" presStyleIdx="1" presStyleCnt="15"/>
      <dgm:spPr/>
    </dgm:pt>
    <dgm:pt modelId="{9910F99F-ACB0-4EA0-AE98-C9E7F265582C}" type="pres">
      <dgm:prSet presAssocID="{3482F9A3-D847-40DC-B05B-0A3CADF7F1B5}" presName="text4" presStyleLbl="fgAcc4" presStyleIdx="1" presStyleCnt="15" custScaleX="138698" custScaleY="16237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43FE2A5-E851-4E5A-BBB6-22CAE94552F1}" type="pres">
      <dgm:prSet presAssocID="{3482F9A3-D847-40DC-B05B-0A3CADF7F1B5}" presName="hierChild5" presStyleCnt="0"/>
      <dgm:spPr/>
    </dgm:pt>
    <dgm:pt modelId="{784439A1-0001-444F-9982-EA9DC9690107}" type="pres">
      <dgm:prSet presAssocID="{14EDD5C2-7CFB-458B-9084-75E6A75D6367}" presName="Name23" presStyleLbl="parChTrans1D4" presStyleIdx="2" presStyleCnt="15"/>
      <dgm:spPr/>
      <dgm:t>
        <a:bodyPr/>
        <a:lstStyle/>
        <a:p>
          <a:endParaRPr lang="tr-TR"/>
        </a:p>
      </dgm:t>
    </dgm:pt>
    <dgm:pt modelId="{DD307339-B99C-4B62-9442-778175AB0A53}" type="pres">
      <dgm:prSet presAssocID="{CA4F5F50-0A0C-46D4-ACA0-DFBBD3756CE0}" presName="hierRoot4" presStyleCnt="0"/>
      <dgm:spPr/>
    </dgm:pt>
    <dgm:pt modelId="{EE0F0D96-1B55-4697-8606-759AC3102B87}" type="pres">
      <dgm:prSet presAssocID="{CA4F5F50-0A0C-46D4-ACA0-DFBBD3756CE0}" presName="composite4" presStyleCnt="0"/>
      <dgm:spPr/>
    </dgm:pt>
    <dgm:pt modelId="{CE682C75-50E2-4D21-8AB2-D6056D7C8DF5}" type="pres">
      <dgm:prSet presAssocID="{CA4F5F50-0A0C-46D4-ACA0-DFBBD3756CE0}" presName="background4" presStyleLbl="node4" presStyleIdx="2" presStyleCnt="15"/>
      <dgm:spPr/>
    </dgm:pt>
    <dgm:pt modelId="{7B65B890-1598-410D-BAB6-640336251935}" type="pres">
      <dgm:prSet presAssocID="{CA4F5F50-0A0C-46D4-ACA0-DFBBD3756CE0}" presName="text4" presStyleLbl="fgAcc4" presStyleIdx="2" presStyleCnt="15" custScaleY="15670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D983EA1-B6DB-479F-A6D8-CF4642435CA6}" type="pres">
      <dgm:prSet presAssocID="{CA4F5F50-0A0C-46D4-ACA0-DFBBD3756CE0}" presName="hierChild5" presStyleCnt="0"/>
      <dgm:spPr/>
    </dgm:pt>
    <dgm:pt modelId="{BA651A64-82E1-4C8B-8D48-2569A0DE92FB}" type="pres">
      <dgm:prSet presAssocID="{D36AA5B3-7D90-4F6A-BB1E-82C5568799D3}" presName="Name17" presStyleLbl="parChTrans1D3" presStyleIdx="1" presStyleCnt="6"/>
      <dgm:spPr/>
      <dgm:t>
        <a:bodyPr/>
        <a:lstStyle/>
        <a:p>
          <a:endParaRPr lang="tr-TR"/>
        </a:p>
      </dgm:t>
    </dgm:pt>
    <dgm:pt modelId="{AD3833C9-10FD-49E6-BE1B-D5582E368084}" type="pres">
      <dgm:prSet presAssocID="{27E215A6-27C6-44DE-AD1D-B6871B4DB87C}" presName="hierRoot3" presStyleCnt="0"/>
      <dgm:spPr/>
    </dgm:pt>
    <dgm:pt modelId="{2C8EF704-2DB2-4284-BE49-7D4B2A263F19}" type="pres">
      <dgm:prSet presAssocID="{27E215A6-27C6-44DE-AD1D-B6871B4DB87C}" presName="composite3" presStyleCnt="0"/>
      <dgm:spPr/>
    </dgm:pt>
    <dgm:pt modelId="{A29B8285-F2CC-45FD-AA46-6837939C9239}" type="pres">
      <dgm:prSet presAssocID="{27E215A6-27C6-44DE-AD1D-B6871B4DB87C}" presName="background3" presStyleLbl="node3" presStyleIdx="1" presStyleCnt="6"/>
      <dgm:spPr/>
    </dgm:pt>
    <dgm:pt modelId="{C1F9EF7A-E206-4CC9-A463-5E25DF32EEA7}" type="pres">
      <dgm:prSet presAssocID="{27E215A6-27C6-44DE-AD1D-B6871B4DB87C}" presName="text3" presStyleLbl="fgAcc3" presStyleIdx="1" presStyleCnt="6" custScaleX="238683" custScaleY="13231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26CA367-511B-4D60-A3B4-2E8C4830C37D}" type="pres">
      <dgm:prSet presAssocID="{27E215A6-27C6-44DE-AD1D-B6871B4DB87C}" presName="hierChild4" presStyleCnt="0"/>
      <dgm:spPr/>
    </dgm:pt>
    <dgm:pt modelId="{51521330-E130-445F-8B65-C3668B102B4B}" type="pres">
      <dgm:prSet presAssocID="{7DEDD60D-2664-4D30-A365-35EB8F882E31}" presName="Name23" presStyleLbl="parChTrans1D4" presStyleIdx="3" presStyleCnt="15"/>
      <dgm:spPr/>
      <dgm:t>
        <a:bodyPr/>
        <a:lstStyle/>
        <a:p>
          <a:endParaRPr lang="tr-TR"/>
        </a:p>
      </dgm:t>
    </dgm:pt>
    <dgm:pt modelId="{9B1575AD-1C51-4C0F-B421-FD0C49CEC921}" type="pres">
      <dgm:prSet presAssocID="{050029F8-1C8E-40D8-90C9-425ACC87C0B2}" presName="hierRoot4" presStyleCnt="0"/>
      <dgm:spPr/>
    </dgm:pt>
    <dgm:pt modelId="{19AA5E07-8454-4A6E-97D1-520A5E62DBE9}" type="pres">
      <dgm:prSet presAssocID="{050029F8-1C8E-40D8-90C9-425ACC87C0B2}" presName="composite4" presStyleCnt="0"/>
      <dgm:spPr/>
    </dgm:pt>
    <dgm:pt modelId="{054A522A-1FB2-41ED-902F-EB34420437AD}" type="pres">
      <dgm:prSet presAssocID="{050029F8-1C8E-40D8-90C9-425ACC87C0B2}" presName="background4" presStyleLbl="node4" presStyleIdx="3" presStyleCnt="15"/>
      <dgm:spPr/>
    </dgm:pt>
    <dgm:pt modelId="{62EFAF68-B12E-41BE-BD36-ED648F7DC775}" type="pres">
      <dgm:prSet presAssocID="{050029F8-1C8E-40D8-90C9-425ACC87C0B2}" presName="text4" presStyleLbl="fgAcc4" presStyleIdx="3" presStyleCnt="15" custScaleX="204230" custScaleY="17857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F8B83D1-CDF1-451D-91E0-6673DA492AB8}" type="pres">
      <dgm:prSet presAssocID="{050029F8-1C8E-40D8-90C9-425ACC87C0B2}" presName="hierChild5" presStyleCnt="0"/>
      <dgm:spPr/>
    </dgm:pt>
    <dgm:pt modelId="{D97F9665-C4C6-4EF0-B910-25587057C94D}" type="pres">
      <dgm:prSet presAssocID="{1A3DEB70-301B-4968-82CD-120B146A712C}" presName="Name23" presStyleLbl="parChTrans1D4" presStyleIdx="4" presStyleCnt="15"/>
      <dgm:spPr/>
      <dgm:t>
        <a:bodyPr/>
        <a:lstStyle/>
        <a:p>
          <a:endParaRPr lang="tr-TR"/>
        </a:p>
      </dgm:t>
    </dgm:pt>
    <dgm:pt modelId="{F20D41ED-DC04-4906-8EEC-C354F2C9DBCF}" type="pres">
      <dgm:prSet presAssocID="{D5BB9B8D-ECDE-4641-BC02-DD28E0DF54B6}" presName="hierRoot4" presStyleCnt="0"/>
      <dgm:spPr/>
    </dgm:pt>
    <dgm:pt modelId="{23EB8DD4-5BFD-464F-82E3-8912D9C02898}" type="pres">
      <dgm:prSet presAssocID="{D5BB9B8D-ECDE-4641-BC02-DD28E0DF54B6}" presName="composite4" presStyleCnt="0"/>
      <dgm:spPr/>
    </dgm:pt>
    <dgm:pt modelId="{809D2692-DB09-4667-89EC-0C8BD258ED89}" type="pres">
      <dgm:prSet presAssocID="{D5BB9B8D-ECDE-4641-BC02-DD28E0DF54B6}" presName="background4" presStyleLbl="node4" presStyleIdx="4" presStyleCnt="15"/>
      <dgm:spPr/>
    </dgm:pt>
    <dgm:pt modelId="{12A87636-B5D1-4EC8-9DBF-5B3998A8AFF1}" type="pres">
      <dgm:prSet presAssocID="{D5BB9B8D-ECDE-4641-BC02-DD28E0DF54B6}" presName="text4" presStyleLbl="fgAcc4" presStyleIdx="4" presStyleCnt="15" custScaleX="123432" custScaleY="14775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95B8D30-D941-4EEB-889B-223E0509E4BF}" type="pres">
      <dgm:prSet presAssocID="{D5BB9B8D-ECDE-4641-BC02-DD28E0DF54B6}" presName="hierChild5" presStyleCnt="0"/>
      <dgm:spPr/>
    </dgm:pt>
    <dgm:pt modelId="{8B88C4D4-E177-4CC4-BC6D-06D78BC55037}" type="pres">
      <dgm:prSet presAssocID="{A27D7563-F3A8-4E6B-AAF2-77CF1C23E03B}" presName="Name23" presStyleLbl="parChTrans1D4" presStyleIdx="5" presStyleCnt="15"/>
      <dgm:spPr/>
      <dgm:t>
        <a:bodyPr/>
        <a:lstStyle/>
        <a:p>
          <a:endParaRPr lang="tr-TR"/>
        </a:p>
      </dgm:t>
    </dgm:pt>
    <dgm:pt modelId="{1BBA92B9-2DFD-4DDE-B1F6-D8A3D731606A}" type="pres">
      <dgm:prSet presAssocID="{9B0C4205-EEA2-4E38-B6F2-20824DA3614E}" presName="hierRoot4" presStyleCnt="0"/>
      <dgm:spPr/>
    </dgm:pt>
    <dgm:pt modelId="{F36A5403-10E9-4CEF-A567-33A6D9341DCF}" type="pres">
      <dgm:prSet presAssocID="{9B0C4205-EEA2-4E38-B6F2-20824DA3614E}" presName="composite4" presStyleCnt="0"/>
      <dgm:spPr/>
    </dgm:pt>
    <dgm:pt modelId="{2196BD56-F378-4F3D-ABFE-42A818B90D9A}" type="pres">
      <dgm:prSet presAssocID="{9B0C4205-EEA2-4E38-B6F2-20824DA3614E}" presName="background4" presStyleLbl="node4" presStyleIdx="5" presStyleCnt="15"/>
      <dgm:spPr/>
    </dgm:pt>
    <dgm:pt modelId="{E0718254-C489-493D-9B73-7CB71E6289A7}" type="pres">
      <dgm:prSet presAssocID="{9B0C4205-EEA2-4E38-B6F2-20824DA3614E}" presName="text4" presStyleLbl="fgAcc4" presStyleIdx="5" presStyleCnt="15" custScaleX="141290" custScaleY="13850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C0D8D52-8F7C-40AF-8B7A-FC9D1B19C188}" type="pres">
      <dgm:prSet presAssocID="{9B0C4205-EEA2-4E38-B6F2-20824DA3614E}" presName="hierChild5" presStyleCnt="0"/>
      <dgm:spPr/>
    </dgm:pt>
    <dgm:pt modelId="{C5D0204C-40D6-44DC-9140-9396703CE7F5}" type="pres">
      <dgm:prSet presAssocID="{50149C1A-AF7A-4CCE-B0A8-F73536E58731}" presName="Name23" presStyleLbl="parChTrans1D4" presStyleIdx="6" presStyleCnt="15"/>
      <dgm:spPr/>
      <dgm:t>
        <a:bodyPr/>
        <a:lstStyle/>
        <a:p>
          <a:endParaRPr lang="tr-TR"/>
        </a:p>
      </dgm:t>
    </dgm:pt>
    <dgm:pt modelId="{2E721BA7-78CE-4EB2-BD68-583F5A3F6992}" type="pres">
      <dgm:prSet presAssocID="{E1566C5D-859D-4936-86BD-6C8AD8D9E760}" presName="hierRoot4" presStyleCnt="0"/>
      <dgm:spPr/>
    </dgm:pt>
    <dgm:pt modelId="{3E9B3817-5E97-4217-928C-30EC043D26A4}" type="pres">
      <dgm:prSet presAssocID="{E1566C5D-859D-4936-86BD-6C8AD8D9E760}" presName="composite4" presStyleCnt="0"/>
      <dgm:spPr/>
    </dgm:pt>
    <dgm:pt modelId="{25327E98-6FB2-4F8B-9C6A-05B220E9EF70}" type="pres">
      <dgm:prSet presAssocID="{E1566C5D-859D-4936-86BD-6C8AD8D9E760}" presName="background4" presStyleLbl="node4" presStyleIdx="6" presStyleCnt="15"/>
      <dgm:spPr/>
    </dgm:pt>
    <dgm:pt modelId="{D115F231-56E8-41EE-9BEB-BD2C6300ED12}" type="pres">
      <dgm:prSet presAssocID="{E1566C5D-859D-4936-86BD-6C8AD8D9E760}" presName="text4" presStyleLbl="fgAcc4" presStyleIdx="6" presStyleCnt="15" custScaleX="140987" custScaleY="15211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F4D80EC-58BF-4B11-B9DF-8807CAB06E99}" type="pres">
      <dgm:prSet presAssocID="{E1566C5D-859D-4936-86BD-6C8AD8D9E760}" presName="hierChild5" presStyleCnt="0"/>
      <dgm:spPr/>
    </dgm:pt>
    <dgm:pt modelId="{C4167C17-817D-41E2-82C8-A6F401533D03}" type="pres">
      <dgm:prSet presAssocID="{53564A72-2FB9-488E-925D-09F917238585}" presName="Name17" presStyleLbl="parChTrans1D3" presStyleIdx="2" presStyleCnt="6"/>
      <dgm:spPr/>
      <dgm:t>
        <a:bodyPr/>
        <a:lstStyle/>
        <a:p>
          <a:endParaRPr lang="tr-TR"/>
        </a:p>
      </dgm:t>
    </dgm:pt>
    <dgm:pt modelId="{A4564746-56CC-4821-A7E3-047228060DF2}" type="pres">
      <dgm:prSet presAssocID="{5DF8F352-DD5F-471F-9B83-0C54B326422E}" presName="hierRoot3" presStyleCnt="0"/>
      <dgm:spPr/>
    </dgm:pt>
    <dgm:pt modelId="{197B9363-209F-46EB-90AE-B358997EEC44}" type="pres">
      <dgm:prSet presAssocID="{5DF8F352-DD5F-471F-9B83-0C54B326422E}" presName="composite3" presStyleCnt="0"/>
      <dgm:spPr/>
    </dgm:pt>
    <dgm:pt modelId="{72F16558-F81E-4F44-8830-45AE52709DD0}" type="pres">
      <dgm:prSet presAssocID="{5DF8F352-DD5F-471F-9B83-0C54B326422E}" presName="background3" presStyleLbl="node3" presStyleIdx="2" presStyleCnt="6"/>
      <dgm:spPr/>
    </dgm:pt>
    <dgm:pt modelId="{C854FAD6-C955-4194-B234-923D99C6790E}" type="pres">
      <dgm:prSet presAssocID="{5DF8F352-DD5F-471F-9B83-0C54B326422E}" presName="text3" presStyleLbl="fgAcc3" presStyleIdx="2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A899C76-387C-4A3E-AA6C-CD3ECF72C524}" type="pres">
      <dgm:prSet presAssocID="{5DF8F352-DD5F-471F-9B83-0C54B326422E}" presName="hierChild4" presStyleCnt="0"/>
      <dgm:spPr/>
    </dgm:pt>
    <dgm:pt modelId="{A066DCEB-EB74-4FD0-83D3-F86F8D54364E}" type="pres">
      <dgm:prSet presAssocID="{A5D02DF9-616F-4934-8FCE-1391C7D13519}" presName="Name23" presStyleLbl="parChTrans1D4" presStyleIdx="7" presStyleCnt="15"/>
      <dgm:spPr/>
      <dgm:t>
        <a:bodyPr/>
        <a:lstStyle/>
        <a:p>
          <a:endParaRPr lang="tr-TR"/>
        </a:p>
      </dgm:t>
    </dgm:pt>
    <dgm:pt modelId="{9E1E4B2A-A8CE-4254-AE3D-D16FE3D0D5E2}" type="pres">
      <dgm:prSet presAssocID="{9583E0D5-ECD6-4E7F-A742-EC9DD452E4DA}" presName="hierRoot4" presStyleCnt="0"/>
      <dgm:spPr/>
    </dgm:pt>
    <dgm:pt modelId="{BF13C88B-D90C-4704-B649-CF3A60B9E0F4}" type="pres">
      <dgm:prSet presAssocID="{9583E0D5-ECD6-4E7F-A742-EC9DD452E4DA}" presName="composite4" presStyleCnt="0"/>
      <dgm:spPr/>
    </dgm:pt>
    <dgm:pt modelId="{1578C834-8E11-49BC-B199-8DB71E3C7648}" type="pres">
      <dgm:prSet presAssocID="{9583E0D5-ECD6-4E7F-A742-EC9DD452E4DA}" presName="background4" presStyleLbl="node4" presStyleIdx="7" presStyleCnt="15"/>
      <dgm:spPr/>
    </dgm:pt>
    <dgm:pt modelId="{4B91B5C8-50D4-46E3-B996-40A25C1DC831}" type="pres">
      <dgm:prSet presAssocID="{9583E0D5-ECD6-4E7F-A742-EC9DD452E4DA}" presName="text4" presStyleLbl="fgAcc4" presStyleIdx="7" presStyleCnt="1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8A954F5-6C98-4F67-8425-10EC7BD71371}" type="pres">
      <dgm:prSet presAssocID="{9583E0D5-ECD6-4E7F-A742-EC9DD452E4DA}" presName="hierChild5" presStyleCnt="0"/>
      <dgm:spPr/>
    </dgm:pt>
    <dgm:pt modelId="{AE084B94-7AFE-4039-A011-BE30552DD064}" type="pres">
      <dgm:prSet presAssocID="{B6EDB9A5-8262-469E-AF2D-77E941CAA18F}" presName="Name10" presStyleLbl="parChTrans1D2" presStyleIdx="1" presStyleCnt="2"/>
      <dgm:spPr/>
      <dgm:t>
        <a:bodyPr/>
        <a:lstStyle/>
        <a:p>
          <a:endParaRPr lang="tr-TR"/>
        </a:p>
      </dgm:t>
    </dgm:pt>
    <dgm:pt modelId="{42B32CFD-58DC-4DB4-A117-823E1DAE69DD}" type="pres">
      <dgm:prSet presAssocID="{812C35C9-79EB-4C7C-A510-70CCDF658D47}" presName="hierRoot2" presStyleCnt="0"/>
      <dgm:spPr/>
    </dgm:pt>
    <dgm:pt modelId="{6BA6C996-46AD-4FC1-96A8-4BF29B3FCB03}" type="pres">
      <dgm:prSet presAssocID="{812C35C9-79EB-4C7C-A510-70CCDF658D47}" presName="composite2" presStyleCnt="0"/>
      <dgm:spPr/>
    </dgm:pt>
    <dgm:pt modelId="{E1613EB1-C715-412C-9EA2-CE08157B8321}" type="pres">
      <dgm:prSet presAssocID="{812C35C9-79EB-4C7C-A510-70CCDF658D47}" presName="background2" presStyleLbl="node2" presStyleIdx="1" presStyleCnt="2"/>
      <dgm:spPr/>
    </dgm:pt>
    <dgm:pt modelId="{10D521C7-AFBD-4877-93B7-41142D263C55}" type="pres">
      <dgm:prSet presAssocID="{812C35C9-79EB-4C7C-A510-70CCDF658D47}" presName="text2" presStyleLbl="fgAcc2" presStyleIdx="1" presStyleCnt="2" custScaleX="200582" custScaleY="12776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CB896B0-FCAB-466F-B93D-D3062A71B30F}" type="pres">
      <dgm:prSet presAssocID="{812C35C9-79EB-4C7C-A510-70CCDF658D47}" presName="hierChild3" presStyleCnt="0"/>
      <dgm:spPr/>
    </dgm:pt>
    <dgm:pt modelId="{A5E2BEB8-EA7F-43BB-BBC3-672645B2FE0E}" type="pres">
      <dgm:prSet presAssocID="{FE8ADC60-15EA-4DCC-BAF3-86D69288D2BF}" presName="Name17" presStyleLbl="parChTrans1D3" presStyleIdx="3" presStyleCnt="6"/>
      <dgm:spPr/>
      <dgm:t>
        <a:bodyPr/>
        <a:lstStyle/>
        <a:p>
          <a:endParaRPr lang="tr-TR"/>
        </a:p>
      </dgm:t>
    </dgm:pt>
    <dgm:pt modelId="{6FFF8484-7EA7-4EB7-8CE9-2576F799A647}" type="pres">
      <dgm:prSet presAssocID="{37336FDB-B385-4959-BDB5-F06D7AF8D9C5}" presName="hierRoot3" presStyleCnt="0"/>
      <dgm:spPr/>
    </dgm:pt>
    <dgm:pt modelId="{313B4E77-D9FE-4661-A7FA-F6042E1CAA8E}" type="pres">
      <dgm:prSet presAssocID="{37336FDB-B385-4959-BDB5-F06D7AF8D9C5}" presName="composite3" presStyleCnt="0"/>
      <dgm:spPr/>
    </dgm:pt>
    <dgm:pt modelId="{6653E9F2-C40A-4F33-B69D-5037851DBE02}" type="pres">
      <dgm:prSet presAssocID="{37336FDB-B385-4959-BDB5-F06D7AF8D9C5}" presName="background3" presStyleLbl="node3" presStyleIdx="3" presStyleCnt="6"/>
      <dgm:spPr/>
    </dgm:pt>
    <dgm:pt modelId="{0808E68F-DC24-4DFB-B0CB-99FF32F23F3A}" type="pres">
      <dgm:prSet presAssocID="{37336FDB-B385-4959-BDB5-F06D7AF8D9C5}" presName="text3" presStyleLbl="fgAcc3" presStyleIdx="3" presStyleCnt="6" custScaleX="244149" custScaleY="11997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8CBD48E-B77F-4B53-8926-E19E5DFCAF0D}" type="pres">
      <dgm:prSet presAssocID="{37336FDB-B385-4959-BDB5-F06D7AF8D9C5}" presName="hierChild4" presStyleCnt="0"/>
      <dgm:spPr/>
    </dgm:pt>
    <dgm:pt modelId="{2C1F4671-BC5A-4681-8BF3-BE06CACE45BA}" type="pres">
      <dgm:prSet presAssocID="{FBC9A53D-2035-4126-A6B8-A3C29AFA0E03}" presName="Name23" presStyleLbl="parChTrans1D4" presStyleIdx="8" presStyleCnt="15"/>
      <dgm:spPr/>
      <dgm:t>
        <a:bodyPr/>
        <a:lstStyle/>
        <a:p>
          <a:endParaRPr lang="tr-TR"/>
        </a:p>
      </dgm:t>
    </dgm:pt>
    <dgm:pt modelId="{BEF32B56-A814-4CBA-AAFC-9BDBC829A948}" type="pres">
      <dgm:prSet presAssocID="{E2E42F68-65BF-4CE8-BEDB-358F91113AE4}" presName="hierRoot4" presStyleCnt="0"/>
      <dgm:spPr/>
    </dgm:pt>
    <dgm:pt modelId="{0036EB2A-C464-4AFF-BC0E-6E6C79E8BB3F}" type="pres">
      <dgm:prSet presAssocID="{E2E42F68-65BF-4CE8-BEDB-358F91113AE4}" presName="composite4" presStyleCnt="0"/>
      <dgm:spPr/>
    </dgm:pt>
    <dgm:pt modelId="{90F57CDC-4299-446C-AA51-69727EAE02EE}" type="pres">
      <dgm:prSet presAssocID="{E2E42F68-65BF-4CE8-BEDB-358F91113AE4}" presName="background4" presStyleLbl="node4" presStyleIdx="8" presStyleCnt="15"/>
      <dgm:spPr/>
    </dgm:pt>
    <dgm:pt modelId="{1191FE1E-64F7-451F-9133-8824703BF497}" type="pres">
      <dgm:prSet presAssocID="{E2E42F68-65BF-4CE8-BEDB-358F91113AE4}" presName="text4" presStyleLbl="fgAcc4" presStyleIdx="8" presStyleCnt="15" custScaleX="146122" custScaleY="9542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9F12033-8CA4-4959-A2FD-E42D0A84BE23}" type="pres">
      <dgm:prSet presAssocID="{E2E42F68-65BF-4CE8-BEDB-358F91113AE4}" presName="hierChild5" presStyleCnt="0"/>
      <dgm:spPr/>
    </dgm:pt>
    <dgm:pt modelId="{63636093-443F-4EF9-89E4-CC9EA93A323D}" type="pres">
      <dgm:prSet presAssocID="{CA3CB218-700C-4F13-9FB7-FD347876B704}" presName="Name23" presStyleLbl="parChTrans1D4" presStyleIdx="9" presStyleCnt="15"/>
      <dgm:spPr/>
      <dgm:t>
        <a:bodyPr/>
        <a:lstStyle/>
        <a:p>
          <a:endParaRPr lang="tr-TR"/>
        </a:p>
      </dgm:t>
    </dgm:pt>
    <dgm:pt modelId="{4551BDD6-5343-4AE1-8456-89DD574D520E}" type="pres">
      <dgm:prSet presAssocID="{990C5054-1236-40BA-BD46-9E107E7B2547}" presName="hierRoot4" presStyleCnt="0"/>
      <dgm:spPr/>
    </dgm:pt>
    <dgm:pt modelId="{D93F0B1D-14E8-474F-8190-C129661E0040}" type="pres">
      <dgm:prSet presAssocID="{990C5054-1236-40BA-BD46-9E107E7B2547}" presName="composite4" presStyleCnt="0"/>
      <dgm:spPr/>
    </dgm:pt>
    <dgm:pt modelId="{298E5B22-8020-470F-BF1B-FABD501BF574}" type="pres">
      <dgm:prSet presAssocID="{990C5054-1236-40BA-BD46-9E107E7B2547}" presName="background4" presStyleLbl="node4" presStyleIdx="9" presStyleCnt="15"/>
      <dgm:spPr/>
    </dgm:pt>
    <dgm:pt modelId="{11BB3B35-5086-4E5C-B2C5-A5A7A6A6CDE2}" type="pres">
      <dgm:prSet presAssocID="{990C5054-1236-40BA-BD46-9E107E7B2547}" presName="text4" presStyleLbl="fgAcc4" presStyleIdx="9" presStyleCnt="15" custScaleX="153708" custScaleY="16011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8382062-AEA8-4585-A859-B112E26BFFE9}" type="pres">
      <dgm:prSet presAssocID="{990C5054-1236-40BA-BD46-9E107E7B2547}" presName="hierChild5" presStyleCnt="0"/>
      <dgm:spPr/>
    </dgm:pt>
    <dgm:pt modelId="{9E9C21BC-F978-46B7-BC05-CFBD513A259D}" type="pres">
      <dgm:prSet presAssocID="{C7F8C15F-E386-4C7F-A87B-E240F33C6129}" presName="Name23" presStyleLbl="parChTrans1D4" presStyleIdx="10" presStyleCnt="15"/>
      <dgm:spPr/>
      <dgm:t>
        <a:bodyPr/>
        <a:lstStyle/>
        <a:p>
          <a:endParaRPr lang="tr-TR"/>
        </a:p>
      </dgm:t>
    </dgm:pt>
    <dgm:pt modelId="{C8D8D01B-25DC-453E-9666-B9713AFB251F}" type="pres">
      <dgm:prSet presAssocID="{1B44B153-F2E8-4DBB-9A84-93B0E29D0DE3}" presName="hierRoot4" presStyleCnt="0"/>
      <dgm:spPr/>
    </dgm:pt>
    <dgm:pt modelId="{11382400-1D00-4E78-AF29-966438082041}" type="pres">
      <dgm:prSet presAssocID="{1B44B153-F2E8-4DBB-9A84-93B0E29D0DE3}" presName="composite4" presStyleCnt="0"/>
      <dgm:spPr/>
    </dgm:pt>
    <dgm:pt modelId="{B26217BF-3D95-4499-878F-10FE09C059DD}" type="pres">
      <dgm:prSet presAssocID="{1B44B153-F2E8-4DBB-9A84-93B0E29D0DE3}" presName="background4" presStyleLbl="node4" presStyleIdx="10" presStyleCnt="15"/>
      <dgm:spPr/>
    </dgm:pt>
    <dgm:pt modelId="{D19DC5AF-4F04-40EF-9EB7-3DDA962AAC59}" type="pres">
      <dgm:prSet presAssocID="{1B44B153-F2E8-4DBB-9A84-93B0E29D0DE3}" presName="text4" presStyleLbl="fgAcc4" presStyleIdx="10" presStyleCnt="15" custScaleX="118835" custScaleY="14852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5273A56-CA13-44F7-ACE9-590883B6121E}" type="pres">
      <dgm:prSet presAssocID="{1B44B153-F2E8-4DBB-9A84-93B0E29D0DE3}" presName="hierChild5" presStyleCnt="0"/>
      <dgm:spPr/>
    </dgm:pt>
    <dgm:pt modelId="{B3F7E06F-D8C0-4156-8738-42E1926E44B4}" type="pres">
      <dgm:prSet presAssocID="{2176A001-01CA-4396-B15F-8D40DE26C387}" presName="Name23" presStyleLbl="parChTrans1D4" presStyleIdx="11" presStyleCnt="15"/>
      <dgm:spPr/>
      <dgm:t>
        <a:bodyPr/>
        <a:lstStyle/>
        <a:p>
          <a:endParaRPr lang="tr-TR"/>
        </a:p>
      </dgm:t>
    </dgm:pt>
    <dgm:pt modelId="{F0A71833-4F58-4108-8747-AE34FC322E78}" type="pres">
      <dgm:prSet presAssocID="{9E9692AA-F9AF-42C0-B585-9F3966DBE009}" presName="hierRoot4" presStyleCnt="0"/>
      <dgm:spPr/>
    </dgm:pt>
    <dgm:pt modelId="{30108D66-E618-4FA1-BEEC-407EE7E4E9E2}" type="pres">
      <dgm:prSet presAssocID="{9E9692AA-F9AF-42C0-B585-9F3966DBE009}" presName="composite4" presStyleCnt="0"/>
      <dgm:spPr/>
    </dgm:pt>
    <dgm:pt modelId="{4DC8C8F9-B02D-4C32-B3B6-4629B59C8F1C}" type="pres">
      <dgm:prSet presAssocID="{9E9692AA-F9AF-42C0-B585-9F3966DBE009}" presName="background4" presStyleLbl="node4" presStyleIdx="11" presStyleCnt="15"/>
      <dgm:spPr/>
    </dgm:pt>
    <dgm:pt modelId="{FABE4FA6-BCC8-45F8-B276-6D1B060C97EE}" type="pres">
      <dgm:prSet presAssocID="{9E9692AA-F9AF-42C0-B585-9F3966DBE009}" presName="text4" presStyleLbl="fgAcc4" presStyleIdx="11" presStyleCnt="15" custScaleX="130184" custScaleY="15869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C53CF01-3234-4839-8838-2E2F7806CF3E}" type="pres">
      <dgm:prSet presAssocID="{9E9692AA-F9AF-42C0-B585-9F3966DBE009}" presName="hierChild5" presStyleCnt="0"/>
      <dgm:spPr/>
    </dgm:pt>
    <dgm:pt modelId="{96B00EC3-70A0-4488-8EDB-3E0E6CE0DE03}" type="pres">
      <dgm:prSet presAssocID="{D05F1CD5-B17A-4E35-BC96-35650BF6C9B2}" presName="Name17" presStyleLbl="parChTrans1D3" presStyleIdx="4" presStyleCnt="6"/>
      <dgm:spPr/>
      <dgm:t>
        <a:bodyPr/>
        <a:lstStyle/>
        <a:p>
          <a:endParaRPr lang="tr-TR"/>
        </a:p>
      </dgm:t>
    </dgm:pt>
    <dgm:pt modelId="{EA14AFF1-24CF-4340-B43F-65764AB5368A}" type="pres">
      <dgm:prSet presAssocID="{43A2EDFF-554D-40CC-8C4A-3CE8A9AFCCE5}" presName="hierRoot3" presStyleCnt="0"/>
      <dgm:spPr/>
    </dgm:pt>
    <dgm:pt modelId="{3F5408F4-ED7B-4452-8065-9F581E884A70}" type="pres">
      <dgm:prSet presAssocID="{43A2EDFF-554D-40CC-8C4A-3CE8A9AFCCE5}" presName="composite3" presStyleCnt="0"/>
      <dgm:spPr/>
    </dgm:pt>
    <dgm:pt modelId="{AEE60622-0EB8-4001-96B9-A98CF8934953}" type="pres">
      <dgm:prSet presAssocID="{43A2EDFF-554D-40CC-8C4A-3CE8A9AFCCE5}" presName="background3" presStyleLbl="node3" presStyleIdx="4" presStyleCnt="6"/>
      <dgm:spPr/>
    </dgm:pt>
    <dgm:pt modelId="{532018EC-EB04-4A72-BE7A-8BB2AC3BB871}" type="pres">
      <dgm:prSet presAssocID="{43A2EDFF-554D-40CC-8C4A-3CE8A9AFCCE5}" presName="text3" presStyleLbl="fgAcc3" presStyleIdx="4" presStyleCnt="6" custScaleX="20870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ECA496D-91B1-4F5E-8B10-2FD4FC01CC07}" type="pres">
      <dgm:prSet presAssocID="{43A2EDFF-554D-40CC-8C4A-3CE8A9AFCCE5}" presName="hierChild4" presStyleCnt="0"/>
      <dgm:spPr/>
    </dgm:pt>
    <dgm:pt modelId="{4FAC098A-C411-4997-AA20-AFE1B3750EF7}" type="pres">
      <dgm:prSet presAssocID="{26E77B75-81A8-4B94-87C2-97D7B2828A43}" presName="Name23" presStyleLbl="parChTrans1D4" presStyleIdx="12" presStyleCnt="15"/>
      <dgm:spPr/>
      <dgm:t>
        <a:bodyPr/>
        <a:lstStyle/>
        <a:p>
          <a:endParaRPr lang="tr-TR"/>
        </a:p>
      </dgm:t>
    </dgm:pt>
    <dgm:pt modelId="{910B0C1D-43BD-4075-B206-307264FA9B27}" type="pres">
      <dgm:prSet presAssocID="{9CA27063-8CB7-44B0-BE11-915876C729AE}" presName="hierRoot4" presStyleCnt="0"/>
      <dgm:spPr/>
    </dgm:pt>
    <dgm:pt modelId="{D251EC16-BAFC-4521-9B0C-45273D23A41B}" type="pres">
      <dgm:prSet presAssocID="{9CA27063-8CB7-44B0-BE11-915876C729AE}" presName="composite4" presStyleCnt="0"/>
      <dgm:spPr/>
    </dgm:pt>
    <dgm:pt modelId="{00D78EC0-5E56-49B9-8A45-0AF77FD417AA}" type="pres">
      <dgm:prSet presAssocID="{9CA27063-8CB7-44B0-BE11-915876C729AE}" presName="background4" presStyleLbl="node4" presStyleIdx="12" presStyleCnt="15"/>
      <dgm:spPr/>
    </dgm:pt>
    <dgm:pt modelId="{4A1D183D-9E80-40E8-9395-FDD271589ACE}" type="pres">
      <dgm:prSet presAssocID="{9CA27063-8CB7-44B0-BE11-915876C729AE}" presName="text4" presStyleLbl="fgAcc4" presStyleIdx="12" presStyleCnt="15" custScaleX="209893" custScaleY="18282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A19072B-C89F-4998-A5C4-3C38AE4A360D}" type="pres">
      <dgm:prSet presAssocID="{9CA27063-8CB7-44B0-BE11-915876C729AE}" presName="hierChild5" presStyleCnt="0"/>
      <dgm:spPr/>
    </dgm:pt>
    <dgm:pt modelId="{249DBDC2-B5FB-4BD1-AAE9-C840F504961B}" type="pres">
      <dgm:prSet presAssocID="{51C82979-BADA-4FA9-99D6-63A883CB1018}" presName="Name23" presStyleLbl="parChTrans1D4" presStyleIdx="13" presStyleCnt="15"/>
      <dgm:spPr/>
      <dgm:t>
        <a:bodyPr/>
        <a:lstStyle/>
        <a:p>
          <a:endParaRPr lang="tr-TR"/>
        </a:p>
      </dgm:t>
    </dgm:pt>
    <dgm:pt modelId="{CB9BDDBC-60E1-4BEF-A202-2340F0F77189}" type="pres">
      <dgm:prSet presAssocID="{B9D25230-046B-4321-A47B-5A33A0B29164}" presName="hierRoot4" presStyleCnt="0"/>
      <dgm:spPr/>
    </dgm:pt>
    <dgm:pt modelId="{60CC05F7-4B33-4AD6-99E9-3B7A50FE9768}" type="pres">
      <dgm:prSet presAssocID="{B9D25230-046B-4321-A47B-5A33A0B29164}" presName="composite4" presStyleCnt="0"/>
      <dgm:spPr/>
    </dgm:pt>
    <dgm:pt modelId="{1114589A-CB39-4F12-BA6D-A8E02B1A4F0F}" type="pres">
      <dgm:prSet presAssocID="{B9D25230-046B-4321-A47B-5A33A0B29164}" presName="background4" presStyleLbl="node4" presStyleIdx="13" presStyleCnt="15"/>
      <dgm:spPr/>
    </dgm:pt>
    <dgm:pt modelId="{FA2E274F-C65D-489C-95EA-E8E03A63BA20}" type="pres">
      <dgm:prSet presAssocID="{B9D25230-046B-4321-A47B-5A33A0B29164}" presName="text4" presStyleLbl="fgAcc4" presStyleIdx="13" presStyleCnt="1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902FDDD-9125-4EB5-AA48-93AF0F478B3D}" type="pres">
      <dgm:prSet presAssocID="{B9D25230-046B-4321-A47B-5A33A0B29164}" presName="hierChild5" presStyleCnt="0"/>
      <dgm:spPr/>
    </dgm:pt>
    <dgm:pt modelId="{6A50DA04-353C-421C-B589-825701C8BF58}" type="pres">
      <dgm:prSet presAssocID="{D6DA9747-11E2-45AF-9F0D-5EFAA7353E02}" presName="Name23" presStyleLbl="parChTrans1D4" presStyleIdx="14" presStyleCnt="15"/>
      <dgm:spPr/>
      <dgm:t>
        <a:bodyPr/>
        <a:lstStyle/>
        <a:p>
          <a:endParaRPr lang="tr-TR"/>
        </a:p>
      </dgm:t>
    </dgm:pt>
    <dgm:pt modelId="{D24E4FF5-9394-49F0-9BD9-5E9076325B4D}" type="pres">
      <dgm:prSet presAssocID="{C14AD0BF-282F-4CC0-B9AC-1F00ADCF36B1}" presName="hierRoot4" presStyleCnt="0"/>
      <dgm:spPr/>
    </dgm:pt>
    <dgm:pt modelId="{48EFC5D1-9FA3-4B06-9869-587D5A9559AD}" type="pres">
      <dgm:prSet presAssocID="{C14AD0BF-282F-4CC0-B9AC-1F00ADCF36B1}" presName="composite4" presStyleCnt="0"/>
      <dgm:spPr/>
    </dgm:pt>
    <dgm:pt modelId="{AE3B04A7-7F65-45B7-8203-11260DCACD8F}" type="pres">
      <dgm:prSet presAssocID="{C14AD0BF-282F-4CC0-B9AC-1F00ADCF36B1}" presName="background4" presStyleLbl="node4" presStyleIdx="14" presStyleCnt="15"/>
      <dgm:spPr/>
    </dgm:pt>
    <dgm:pt modelId="{8B14CB62-D2F4-435F-BDDB-4BC9B7ADE863}" type="pres">
      <dgm:prSet presAssocID="{C14AD0BF-282F-4CC0-B9AC-1F00ADCF36B1}" presName="text4" presStyleLbl="fgAcc4" presStyleIdx="14" presStyleCnt="15" custScaleX="177311" custScaleY="11783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D1A6E49-D088-4A8D-9B73-3F9C9DCBD033}" type="pres">
      <dgm:prSet presAssocID="{C14AD0BF-282F-4CC0-B9AC-1F00ADCF36B1}" presName="hierChild5" presStyleCnt="0"/>
      <dgm:spPr/>
    </dgm:pt>
    <dgm:pt modelId="{AEF20943-E264-4A57-B6DC-8363FED4F2D7}" type="pres">
      <dgm:prSet presAssocID="{F007500C-82D0-46EA-B2B3-7242596F30DE}" presName="Name17" presStyleLbl="parChTrans1D3" presStyleIdx="5" presStyleCnt="6"/>
      <dgm:spPr/>
      <dgm:t>
        <a:bodyPr/>
        <a:lstStyle/>
        <a:p>
          <a:endParaRPr lang="tr-TR"/>
        </a:p>
      </dgm:t>
    </dgm:pt>
    <dgm:pt modelId="{40284C27-D2D5-4D4C-8ECC-6ED09E767DEE}" type="pres">
      <dgm:prSet presAssocID="{0BB80401-F7A8-4C3C-A92E-9ACA46F4647A}" presName="hierRoot3" presStyleCnt="0"/>
      <dgm:spPr/>
    </dgm:pt>
    <dgm:pt modelId="{82EEB17E-F69E-4B86-BAAD-D6A2FC6CFAE7}" type="pres">
      <dgm:prSet presAssocID="{0BB80401-F7A8-4C3C-A92E-9ACA46F4647A}" presName="composite3" presStyleCnt="0"/>
      <dgm:spPr/>
    </dgm:pt>
    <dgm:pt modelId="{5FE4686A-5E85-4BA9-BFED-9FF79C33FDCC}" type="pres">
      <dgm:prSet presAssocID="{0BB80401-F7A8-4C3C-A92E-9ACA46F4647A}" presName="background3" presStyleLbl="node3" presStyleIdx="5" presStyleCnt="6"/>
      <dgm:spPr/>
    </dgm:pt>
    <dgm:pt modelId="{3D6049E1-FE5C-4664-8A71-ACB2CFD59604}" type="pres">
      <dgm:prSet presAssocID="{0BB80401-F7A8-4C3C-A92E-9ACA46F4647A}" presName="text3" presStyleLbl="fgAcc3" presStyleIdx="5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812D314-9250-4E7E-ACF3-4EE9E74FE9F4}" type="pres">
      <dgm:prSet presAssocID="{0BB80401-F7A8-4C3C-A92E-9ACA46F4647A}" presName="hierChild4" presStyleCnt="0"/>
      <dgm:spPr/>
    </dgm:pt>
  </dgm:ptLst>
  <dgm:cxnLst>
    <dgm:cxn modelId="{64C56E08-7C9D-4E0F-AC6A-52F399E01AC3}" type="presOf" srcId="{7DEDD60D-2664-4D30-A365-35EB8F882E31}" destId="{51521330-E130-445F-8B65-C3668B102B4B}" srcOrd="0" destOrd="0" presId="urn:microsoft.com/office/officeart/2005/8/layout/hierarchy1"/>
    <dgm:cxn modelId="{39670672-B1B3-46C7-B4E4-072F13B0F1C8}" srcId="{80837088-6D8A-441E-BB38-2CEF28CB21B7}" destId="{812C35C9-79EB-4C7C-A510-70CCDF658D47}" srcOrd="1" destOrd="0" parTransId="{B6EDB9A5-8262-469E-AF2D-77E941CAA18F}" sibTransId="{EC8EF64D-A209-4CFF-83D7-3C00F7154B79}"/>
    <dgm:cxn modelId="{5C31B508-443C-4FE3-AEEB-21B1F1F566A6}" type="presOf" srcId="{A52B87E4-F582-49E5-9511-333CC20C6590}" destId="{D7A8BAF7-DBA1-44B8-A6C4-926EF6650FD8}" srcOrd="0" destOrd="0" presId="urn:microsoft.com/office/officeart/2005/8/layout/hierarchy1"/>
    <dgm:cxn modelId="{CC848E4C-52D7-483E-B439-E006D1E63C3F}" type="presOf" srcId="{B87A415E-F5D1-4D8F-B22B-E27E28FDDDC4}" destId="{BBBE7451-5EB5-4EA0-A97F-465E5E603CBC}" srcOrd="0" destOrd="0" presId="urn:microsoft.com/office/officeart/2005/8/layout/hierarchy1"/>
    <dgm:cxn modelId="{A923B92A-5CD4-44A7-839A-85393F6367A8}" type="presOf" srcId="{43A2EDFF-554D-40CC-8C4A-3CE8A9AFCCE5}" destId="{532018EC-EB04-4A72-BE7A-8BB2AC3BB871}" srcOrd="0" destOrd="0" presId="urn:microsoft.com/office/officeart/2005/8/layout/hierarchy1"/>
    <dgm:cxn modelId="{1F543153-389F-4BAD-BE8F-CB9B62153ACD}" srcId="{27E215A6-27C6-44DE-AD1D-B6871B4DB87C}" destId="{050029F8-1C8E-40D8-90C9-425ACC87C0B2}" srcOrd="0" destOrd="0" parTransId="{7DEDD60D-2664-4D30-A365-35EB8F882E31}" sibTransId="{5D8ECD7E-A2F4-4E90-9DDF-CCD7524A48E3}"/>
    <dgm:cxn modelId="{058536CF-E637-482E-8811-7E753A92680B}" type="presOf" srcId="{812C35C9-79EB-4C7C-A510-70CCDF658D47}" destId="{10D521C7-AFBD-4877-93B7-41142D263C55}" srcOrd="0" destOrd="0" presId="urn:microsoft.com/office/officeart/2005/8/layout/hierarchy1"/>
    <dgm:cxn modelId="{FE42BA2D-5945-4512-9669-EA296F95089F}" type="presOf" srcId="{3482F9A3-D847-40DC-B05B-0A3CADF7F1B5}" destId="{9910F99F-ACB0-4EA0-AE98-C9E7F265582C}" srcOrd="0" destOrd="0" presId="urn:microsoft.com/office/officeart/2005/8/layout/hierarchy1"/>
    <dgm:cxn modelId="{F6806EA9-8CCD-4589-BE61-2BFA20469B43}" type="presOf" srcId="{E1566C5D-859D-4936-86BD-6C8AD8D9E760}" destId="{D115F231-56E8-41EE-9BEB-BD2C6300ED12}" srcOrd="0" destOrd="0" presId="urn:microsoft.com/office/officeart/2005/8/layout/hierarchy1"/>
    <dgm:cxn modelId="{7E3158CA-4C26-4035-AD26-EA4F736AC862}" srcId="{812C35C9-79EB-4C7C-A510-70CCDF658D47}" destId="{43A2EDFF-554D-40CC-8C4A-3CE8A9AFCCE5}" srcOrd="1" destOrd="0" parTransId="{D05F1CD5-B17A-4E35-BC96-35650BF6C9B2}" sibTransId="{0AF99825-EA8F-41C6-88F8-E91A28B8814C}"/>
    <dgm:cxn modelId="{CF39AE5A-C542-4DE1-A1BC-BFA6771EED68}" srcId="{80837088-6D8A-441E-BB38-2CEF28CB21B7}" destId="{EDC2673E-EE7E-4791-86E3-831350EEF692}" srcOrd="0" destOrd="0" parTransId="{7871B30A-B579-4206-87D6-3C57243C58F1}" sibTransId="{D52A9ED6-1F81-4A43-809E-4778F3EC8493}"/>
    <dgm:cxn modelId="{1AE16AE2-14BC-488E-B852-ACAF9E41EE00}" type="presOf" srcId="{A27D7563-F3A8-4E6B-AAF2-77CF1C23E03B}" destId="{8B88C4D4-E177-4CC4-BC6D-06D78BC55037}" srcOrd="0" destOrd="0" presId="urn:microsoft.com/office/officeart/2005/8/layout/hierarchy1"/>
    <dgm:cxn modelId="{FF53412D-FF29-4A1F-A7B1-4E3791DF1FB9}" type="presOf" srcId="{14EDD5C2-7CFB-458B-9084-75E6A75D6367}" destId="{784439A1-0001-444F-9982-EA9DC9690107}" srcOrd="0" destOrd="0" presId="urn:microsoft.com/office/officeart/2005/8/layout/hierarchy1"/>
    <dgm:cxn modelId="{1C60A5CB-3D49-44A5-92CC-16D32E7A3C2C}" type="presOf" srcId="{51C82979-BADA-4FA9-99D6-63A883CB1018}" destId="{249DBDC2-B5FB-4BD1-AAE9-C840F504961B}" srcOrd="0" destOrd="0" presId="urn:microsoft.com/office/officeart/2005/8/layout/hierarchy1"/>
    <dgm:cxn modelId="{9E6F224D-DC10-4362-93BC-C694016B3F55}" type="presOf" srcId="{D05F1CD5-B17A-4E35-BC96-35650BF6C9B2}" destId="{96B00EC3-70A0-4488-8EDB-3E0E6CE0DE03}" srcOrd="0" destOrd="0" presId="urn:microsoft.com/office/officeart/2005/8/layout/hierarchy1"/>
    <dgm:cxn modelId="{11B2BCF3-E030-4452-B8E9-8264CDFE4AE2}" type="presOf" srcId="{FE8ADC60-15EA-4DCC-BAF3-86D69288D2BF}" destId="{A5E2BEB8-EA7F-43BB-BBC3-672645B2FE0E}" srcOrd="0" destOrd="0" presId="urn:microsoft.com/office/officeart/2005/8/layout/hierarchy1"/>
    <dgm:cxn modelId="{D505A888-9906-4D1F-86DE-3998F61F5C5E}" type="presOf" srcId="{CA3CB218-700C-4F13-9FB7-FD347876B704}" destId="{63636093-443F-4EF9-89E4-CC9EA93A323D}" srcOrd="0" destOrd="0" presId="urn:microsoft.com/office/officeart/2005/8/layout/hierarchy1"/>
    <dgm:cxn modelId="{3D2A838C-35A1-4535-BC0E-7F53D652A0D8}" srcId="{050029F8-1C8E-40D8-90C9-425ACC87C0B2}" destId="{E1566C5D-859D-4936-86BD-6C8AD8D9E760}" srcOrd="2" destOrd="0" parTransId="{50149C1A-AF7A-4CCE-B0A8-F73536E58731}" sibTransId="{ABDACEFC-8804-41EA-8933-59F7C2FA6AD9}"/>
    <dgm:cxn modelId="{C30268C8-E881-4375-8FA3-B7A933BB2FA1}" srcId="{050029F8-1C8E-40D8-90C9-425ACC87C0B2}" destId="{D5BB9B8D-ECDE-4641-BC02-DD28E0DF54B6}" srcOrd="0" destOrd="0" parTransId="{1A3DEB70-301B-4968-82CD-120B146A712C}" sibTransId="{ABD56728-C749-4CA3-92AA-20F43FE7ED21}"/>
    <dgm:cxn modelId="{6A625433-5E88-4AC6-B374-6CA32786A0F1}" type="presOf" srcId="{E4C6FC8F-F0D8-4391-9A47-E276CDD49416}" destId="{34291312-835E-4F83-9942-416536935AA9}" srcOrd="0" destOrd="0" presId="urn:microsoft.com/office/officeart/2005/8/layout/hierarchy1"/>
    <dgm:cxn modelId="{4A14350E-1407-4C5C-B227-01E8D8D824D9}" type="presOf" srcId="{27E215A6-27C6-44DE-AD1D-B6871B4DB87C}" destId="{C1F9EF7A-E206-4CC9-A463-5E25DF32EEA7}" srcOrd="0" destOrd="0" presId="urn:microsoft.com/office/officeart/2005/8/layout/hierarchy1"/>
    <dgm:cxn modelId="{6FD120A9-A3E4-4A29-B596-7F633257BDC6}" type="presOf" srcId="{B6EDB9A5-8262-469E-AF2D-77E941CAA18F}" destId="{AE084B94-7AFE-4039-A011-BE30552DD064}" srcOrd="0" destOrd="0" presId="urn:microsoft.com/office/officeart/2005/8/layout/hierarchy1"/>
    <dgm:cxn modelId="{B8FE08E6-8107-4E7B-8547-BEFD45337437}" type="presOf" srcId="{C7F8C15F-E386-4C7F-A87B-E240F33C6129}" destId="{9E9C21BC-F978-46B7-BC05-CFBD513A259D}" srcOrd="0" destOrd="0" presId="urn:microsoft.com/office/officeart/2005/8/layout/hierarchy1"/>
    <dgm:cxn modelId="{345BA8DA-51CD-477D-AC59-4A50BFF163D2}" type="presOf" srcId="{9583E0D5-ECD6-4E7F-A742-EC9DD452E4DA}" destId="{4B91B5C8-50D4-46E3-B996-40A25C1DC831}" srcOrd="0" destOrd="0" presId="urn:microsoft.com/office/officeart/2005/8/layout/hierarchy1"/>
    <dgm:cxn modelId="{EAAE67DC-761B-493E-8776-A39FD7BC7D8B}" type="presOf" srcId="{A5D02DF9-616F-4934-8FCE-1391C7D13519}" destId="{A066DCEB-EB74-4FD0-83D3-F86F8D54364E}" srcOrd="0" destOrd="0" presId="urn:microsoft.com/office/officeart/2005/8/layout/hierarchy1"/>
    <dgm:cxn modelId="{F38EDD4C-CC9B-46D8-9A0C-C36D02AEBF8E}" type="presOf" srcId="{EDC2673E-EE7E-4791-86E3-831350EEF692}" destId="{9C5BE3BA-1D16-420F-AFD6-7E42FD041C3A}" srcOrd="0" destOrd="0" presId="urn:microsoft.com/office/officeart/2005/8/layout/hierarchy1"/>
    <dgm:cxn modelId="{922B886F-EAA1-431D-AF1A-C222907313D6}" type="presOf" srcId="{D6DA9747-11E2-45AF-9F0D-5EFAA7353E02}" destId="{6A50DA04-353C-421C-B589-825701C8BF58}" srcOrd="0" destOrd="0" presId="urn:microsoft.com/office/officeart/2005/8/layout/hierarchy1"/>
    <dgm:cxn modelId="{25087D95-6A1F-47AC-A7C4-6D0704579545}" type="presOf" srcId="{5DF8F352-DD5F-471F-9B83-0C54B326422E}" destId="{C854FAD6-C955-4194-B234-923D99C6790E}" srcOrd="0" destOrd="0" presId="urn:microsoft.com/office/officeart/2005/8/layout/hierarchy1"/>
    <dgm:cxn modelId="{A3F3082A-B93E-4039-96AC-C6EE3D185601}" srcId="{65AAE493-C2BA-4374-BCC7-03445A6D1491}" destId="{CA4F5F50-0A0C-46D4-ACA0-DFBBD3756CE0}" srcOrd="1" destOrd="0" parTransId="{14EDD5C2-7CFB-458B-9084-75E6A75D6367}" sibTransId="{E4EA1332-4967-4623-97D8-CAEFD84B862A}"/>
    <dgm:cxn modelId="{4A03DAAF-979A-475C-BE2E-BD8B3B650008}" type="presOf" srcId="{9CA27063-8CB7-44B0-BE11-915876C729AE}" destId="{4A1D183D-9E80-40E8-9395-FDD271589ACE}" srcOrd="0" destOrd="0" presId="urn:microsoft.com/office/officeart/2005/8/layout/hierarchy1"/>
    <dgm:cxn modelId="{8634FA11-8AF6-460F-BE76-57474BD80A15}" srcId="{050029F8-1C8E-40D8-90C9-425ACC87C0B2}" destId="{9B0C4205-EEA2-4E38-B6F2-20824DA3614E}" srcOrd="1" destOrd="0" parTransId="{A27D7563-F3A8-4E6B-AAF2-77CF1C23E03B}" sibTransId="{15C320CD-E514-4742-87E3-8781600C2710}"/>
    <dgm:cxn modelId="{176FB9C7-EF98-4EC9-9BD5-532BA50C84B2}" type="presOf" srcId="{80837088-6D8A-441E-BB38-2CEF28CB21B7}" destId="{FFD90433-6264-4882-91A2-BE24200622C0}" srcOrd="0" destOrd="0" presId="urn:microsoft.com/office/officeart/2005/8/layout/hierarchy1"/>
    <dgm:cxn modelId="{B66E6669-D0E4-4E2A-ADD8-2AB324977ABE}" srcId="{5F0BB45A-78DD-4B71-B545-DF2C81A51DD3}" destId="{80837088-6D8A-441E-BB38-2CEF28CB21B7}" srcOrd="0" destOrd="0" parTransId="{AEE86692-869D-4E1F-B401-8C2C1EE2AEFE}" sibTransId="{2EB58AB6-705D-4C19-AA3B-C5D64000FA80}"/>
    <dgm:cxn modelId="{7A0821F4-FD61-4B41-B9D8-FF480E4437E5}" srcId="{812C35C9-79EB-4C7C-A510-70CCDF658D47}" destId="{0BB80401-F7A8-4C3C-A92E-9ACA46F4647A}" srcOrd="2" destOrd="0" parTransId="{F007500C-82D0-46EA-B2B3-7242596F30DE}" sibTransId="{368C32E0-BC0D-4175-9A91-CDD3E5712803}"/>
    <dgm:cxn modelId="{439FF4D6-4093-4832-98C2-C09FC6ED3395}" type="presOf" srcId="{B9D25230-046B-4321-A47B-5A33A0B29164}" destId="{FA2E274F-C65D-489C-95EA-E8E03A63BA20}" srcOrd="0" destOrd="0" presId="urn:microsoft.com/office/officeart/2005/8/layout/hierarchy1"/>
    <dgm:cxn modelId="{A447304B-3A19-4C78-A21C-6969ED928891}" srcId="{EDC2673E-EE7E-4791-86E3-831350EEF692}" destId="{B87A415E-F5D1-4D8F-B22B-E27E28FDDDC4}" srcOrd="0" destOrd="0" parTransId="{A52B87E4-F582-49E5-9511-333CC20C6590}" sibTransId="{7A9E0BE4-9FA3-4F20-9BE0-1105594B701F}"/>
    <dgm:cxn modelId="{89FF4590-3875-4AB2-9E44-B30BE43D4BF2}" type="presOf" srcId="{C14AD0BF-282F-4CC0-B9AC-1F00ADCF36B1}" destId="{8B14CB62-D2F4-435F-BDDB-4BC9B7ADE863}" srcOrd="0" destOrd="0" presId="urn:microsoft.com/office/officeart/2005/8/layout/hierarchy1"/>
    <dgm:cxn modelId="{23907AE3-5C7E-4202-8CFA-25DDC4405DC4}" srcId="{E2E42F68-65BF-4CE8-BEDB-358F91113AE4}" destId="{1B44B153-F2E8-4DBB-9A84-93B0E29D0DE3}" srcOrd="1" destOrd="0" parTransId="{C7F8C15F-E386-4C7F-A87B-E240F33C6129}" sibTransId="{6CFA4466-410A-47DF-B198-472FFA5CC1C1}"/>
    <dgm:cxn modelId="{13DF7ED7-30C9-40F5-987C-C9E7EFB1E6B5}" type="presOf" srcId="{CA4F5F50-0A0C-46D4-ACA0-DFBBD3756CE0}" destId="{7B65B890-1598-410D-BAB6-640336251935}" srcOrd="0" destOrd="0" presId="urn:microsoft.com/office/officeart/2005/8/layout/hierarchy1"/>
    <dgm:cxn modelId="{3666A7E9-B40D-443F-8654-5D82D35A1E52}" type="presOf" srcId="{D36AA5B3-7D90-4F6A-BB1E-82C5568799D3}" destId="{BA651A64-82E1-4C8B-8D48-2569A0DE92FB}" srcOrd="0" destOrd="0" presId="urn:microsoft.com/office/officeart/2005/8/layout/hierarchy1"/>
    <dgm:cxn modelId="{DC667C45-026C-4074-9E6D-17C07922D7B1}" srcId="{37336FDB-B385-4959-BDB5-F06D7AF8D9C5}" destId="{E2E42F68-65BF-4CE8-BEDB-358F91113AE4}" srcOrd="0" destOrd="0" parTransId="{FBC9A53D-2035-4126-A6B8-A3C29AFA0E03}" sibTransId="{22188F7F-2848-4708-B938-753F59F4120A}"/>
    <dgm:cxn modelId="{9A76C9C9-0D01-4592-A4FD-FFA2D8C11EBC}" type="presOf" srcId="{7871B30A-B579-4206-87D6-3C57243C58F1}" destId="{EE7D65DC-8345-4B2E-81B9-DC743E5D65D0}" srcOrd="0" destOrd="0" presId="urn:microsoft.com/office/officeart/2005/8/layout/hierarchy1"/>
    <dgm:cxn modelId="{A82B4F1E-4903-4718-BE8F-E3DC5C1F1638}" srcId="{EDC2673E-EE7E-4791-86E3-831350EEF692}" destId="{5DF8F352-DD5F-471F-9B83-0C54B326422E}" srcOrd="2" destOrd="0" parTransId="{53564A72-2FB9-488E-925D-09F917238585}" sibTransId="{AA451B87-5F12-4BCA-BEE4-7C5148B32084}"/>
    <dgm:cxn modelId="{4AD495C5-1A54-48A8-AE89-F8741A7FF168}" srcId="{E2E42F68-65BF-4CE8-BEDB-358F91113AE4}" destId="{990C5054-1236-40BA-BD46-9E107E7B2547}" srcOrd="0" destOrd="0" parTransId="{CA3CB218-700C-4F13-9FB7-FD347876B704}" sibTransId="{6F46EA37-6F8E-47C8-87E1-5F41012A049B}"/>
    <dgm:cxn modelId="{0CB24E8D-13B7-4B5F-AC77-D739EEC08076}" type="presOf" srcId="{37336FDB-B385-4959-BDB5-F06D7AF8D9C5}" destId="{0808E68F-DC24-4DFB-B0CB-99FF32F23F3A}" srcOrd="0" destOrd="0" presId="urn:microsoft.com/office/officeart/2005/8/layout/hierarchy1"/>
    <dgm:cxn modelId="{FEDA4F10-43CD-4AB0-90C8-62B681BFD9BE}" type="presOf" srcId="{26E77B75-81A8-4B94-87C2-97D7B2828A43}" destId="{4FAC098A-C411-4997-AA20-AFE1B3750EF7}" srcOrd="0" destOrd="0" presId="urn:microsoft.com/office/officeart/2005/8/layout/hierarchy1"/>
    <dgm:cxn modelId="{CBD6019B-9D4F-4DFF-AEF0-142B6E7AEFC1}" srcId="{B87A415E-F5D1-4D8F-B22B-E27E28FDDDC4}" destId="{65AAE493-C2BA-4374-BCC7-03445A6D1491}" srcOrd="0" destOrd="0" parTransId="{19401E70-C3D9-4502-BB29-339CD7DA60C8}" sibTransId="{D61C1E16-A467-4F55-B6FD-EC4C4EFD5AAE}"/>
    <dgm:cxn modelId="{BC84EF8F-525A-48A4-9069-5D352665A96A}" type="presOf" srcId="{5F0BB45A-78DD-4B71-B545-DF2C81A51DD3}" destId="{144671BA-761B-4091-B07C-1EAC93919FEB}" srcOrd="0" destOrd="0" presId="urn:microsoft.com/office/officeart/2005/8/layout/hierarchy1"/>
    <dgm:cxn modelId="{6DBB83C3-7DEA-4B14-9FFD-4002D618B07B}" srcId="{EDC2673E-EE7E-4791-86E3-831350EEF692}" destId="{27E215A6-27C6-44DE-AD1D-B6871B4DB87C}" srcOrd="1" destOrd="0" parTransId="{D36AA5B3-7D90-4F6A-BB1E-82C5568799D3}" sibTransId="{7DCF011A-A4AB-4F5E-BBFD-D68AB06F5AB2}"/>
    <dgm:cxn modelId="{4FE03BB9-328B-454D-B25F-1925FD2F402E}" type="presOf" srcId="{19401E70-C3D9-4502-BB29-339CD7DA60C8}" destId="{80F67831-60A4-4FF6-9C27-E0EC110AE911}" srcOrd="0" destOrd="0" presId="urn:microsoft.com/office/officeart/2005/8/layout/hierarchy1"/>
    <dgm:cxn modelId="{2E4345A0-8C5E-4B65-813C-471914C29CCD}" type="presOf" srcId="{0BB80401-F7A8-4C3C-A92E-9ACA46F4647A}" destId="{3D6049E1-FE5C-4664-8A71-ACB2CFD59604}" srcOrd="0" destOrd="0" presId="urn:microsoft.com/office/officeart/2005/8/layout/hierarchy1"/>
    <dgm:cxn modelId="{09E07C58-AA36-43E5-81B1-BC5A384A8571}" type="presOf" srcId="{53564A72-2FB9-488E-925D-09F917238585}" destId="{C4167C17-817D-41E2-82C8-A6F401533D03}" srcOrd="0" destOrd="0" presId="urn:microsoft.com/office/officeart/2005/8/layout/hierarchy1"/>
    <dgm:cxn modelId="{EB1E0507-ACA9-466A-B11B-38F1F18D6254}" type="presOf" srcId="{E2E42F68-65BF-4CE8-BEDB-358F91113AE4}" destId="{1191FE1E-64F7-451F-9133-8824703BF497}" srcOrd="0" destOrd="0" presId="urn:microsoft.com/office/officeart/2005/8/layout/hierarchy1"/>
    <dgm:cxn modelId="{F31624CD-54A1-459C-9C9D-C7A8E45F91DA}" type="presOf" srcId="{990C5054-1236-40BA-BD46-9E107E7B2547}" destId="{11BB3B35-5086-4E5C-B2C5-A5A7A6A6CDE2}" srcOrd="0" destOrd="0" presId="urn:microsoft.com/office/officeart/2005/8/layout/hierarchy1"/>
    <dgm:cxn modelId="{D3BF7F31-DA41-423F-81F3-9F3F52F3FB91}" type="presOf" srcId="{FBC9A53D-2035-4126-A6B8-A3C29AFA0E03}" destId="{2C1F4671-BC5A-4681-8BF3-BE06CACE45BA}" srcOrd="0" destOrd="0" presId="urn:microsoft.com/office/officeart/2005/8/layout/hierarchy1"/>
    <dgm:cxn modelId="{CED20F31-7AB6-435D-951B-3AE60846E878}" type="presOf" srcId="{9B0C4205-EEA2-4E38-B6F2-20824DA3614E}" destId="{E0718254-C489-493D-9B73-7CB71E6289A7}" srcOrd="0" destOrd="0" presId="urn:microsoft.com/office/officeart/2005/8/layout/hierarchy1"/>
    <dgm:cxn modelId="{0A844BF1-F308-49BA-9FFA-B848B9B6644D}" type="presOf" srcId="{1A3DEB70-301B-4968-82CD-120B146A712C}" destId="{D97F9665-C4C6-4EF0-B910-25587057C94D}" srcOrd="0" destOrd="0" presId="urn:microsoft.com/office/officeart/2005/8/layout/hierarchy1"/>
    <dgm:cxn modelId="{A01AF7BF-2A14-4645-9BB5-802D0A067708}" srcId="{E2E42F68-65BF-4CE8-BEDB-358F91113AE4}" destId="{9E9692AA-F9AF-42C0-B585-9F3966DBE009}" srcOrd="2" destOrd="0" parTransId="{2176A001-01CA-4396-B15F-8D40DE26C387}" sibTransId="{399C6B51-F210-4C86-8AB4-E2BB7601DFC2}"/>
    <dgm:cxn modelId="{F9A4DBBF-C8CC-4839-8771-D2910F2B8781}" type="presOf" srcId="{1B44B153-F2E8-4DBB-9A84-93B0E29D0DE3}" destId="{D19DC5AF-4F04-40EF-9EB7-3DDA962AAC59}" srcOrd="0" destOrd="0" presId="urn:microsoft.com/office/officeart/2005/8/layout/hierarchy1"/>
    <dgm:cxn modelId="{FDD7F8D8-2C76-4326-B53F-94966D0F3157}" type="presOf" srcId="{050029F8-1C8E-40D8-90C9-425ACC87C0B2}" destId="{62EFAF68-B12E-41BE-BD36-ED648F7DC775}" srcOrd="0" destOrd="0" presId="urn:microsoft.com/office/officeart/2005/8/layout/hierarchy1"/>
    <dgm:cxn modelId="{391D46F1-CDFA-4072-9125-0FDC079A4DDF}" type="presOf" srcId="{9E9692AA-F9AF-42C0-B585-9F3966DBE009}" destId="{FABE4FA6-BCC8-45F8-B276-6D1B060C97EE}" srcOrd="0" destOrd="0" presId="urn:microsoft.com/office/officeart/2005/8/layout/hierarchy1"/>
    <dgm:cxn modelId="{5A9AC5E6-8FDE-4A9F-A95E-C672F5270B7D}" type="presOf" srcId="{D5BB9B8D-ECDE-4641-BC02-DD28E0DF54B6}" destId="{12A87636-B5D1-4EC8-9DBF-5B3998A8AFF1}" srcOrd="0" destOrd="0" presId="urn:microsoft.com/office/officeart/2005/8/layout/hierarchy1"/>
    <dgm:cxn modelId="{924C8877-C36D-4921-B66C-6E2A990ECEEA}" type="presOf" srcId="{F007500C-82D0-46EA-B2B3-7242596F30DE}" destId="{AEF20943-E264-4A57-B6DC-8363FED4F2D7}" srcOrd="0" destOrd="0" presId="urn:microsoft.com/office/officeart/2005/8/layout/hierarchy1"/>
    <dgm:cxn modelId="{78FD23E0-E96B-4D38-A3DB-852E09337DBA}" srcId="{5DF8F352-DD5F-471F-9B83-0C54B326422E}" destId="{9583E0D5-ECD6-4E7F-A742-EC9DD452E4DA}" srcOrd="0" destOrd="0" parTransId="{A5D02DF9-616F-4934-8FCE-1391C7D13519}" sibTransId="{4385ED6E-200D-44DF-A600-A304842549DC}"/>
    <dgm:cxn modelId="{767C9451-1DE2-4CFA-AB7C-50B0BEA14F31}" srcId="{9CA27063-8CB7-44B0-BE11-915876C729AE}" destId="{C14AD0BF-282F-4CC0-B9AC-1F00ADCF36B1}" srcOrd="1" destOrd="0" parTransId="{D6DA9747-11E2-45AF-9F0D-5EFAA7353E02}" sibTransId="{EB89EED7-8677-4F42-BDD5-E060EA8CC569}"/>
    <dgm:cxn modelId="{091A8CC5-F843-4326-AAC4-33ED0DB5F19C}" srcId="{9CA27063-8CB7-44B0-BE11-915876C729AE}" destId="{B9D25230-046B-4321-A47B-5A33A0B29164}" srcOrd="0" destOrd="0" parTransId="{51C82979-BADA-4FA9-99D6-63A883CB1018}" sibTransId="{F742D25C-D8F8-4809-8F6B-94508CF5A4CC}"/>
    <dgm:cxn modelId="{FF7002EA-C4A6-4FBD-9485-75376E7DA499}" type="presOf" srcId="{50149C1A-AF7A-4CCE-B0A8-F73536E58731}" destId="{C5D0204C-40D6-44DC-9140-9396703CE7F5}" srcOrd="0" destOrd="0" presId="urn:microsoft.com/office/officeart/2005/8/layout/hierarchy1"/>
    <dgm:cxn modelId="{520C008A-9F96-4C68-9381-C8DD9EE01FD8}" type="presOf" srcId="{65AAE493-C2BA-4374-BCC7-03445A6D1491}" destId="{7EB8E2A5-05F9-4A31-9AA4-91C3418236B0}" srcOrd="0" destOrd="0" presId="urn:microsoft.com/office/officeart/2005/8/layout/hierarchy1"/>
    <dgm:cxn modelId="{5ADD08ED-D4A0-4ADB-922A-74CBC711C59E}" srcId="{812C35C9-79EB-4C7C-A510-70CCDF658D47}" destId="{37336FDB-B385-4959-BDB5-F06D7AF8D9C5}" srcOrd="0" destOrd="0" parTransId="{FE8ADC60-15EA-4DCC-BAF3-86D69288D2BF}" sibTransId="{1C77493D-B886-46DD-BC6C-9600CB52DF44}"/>
    <dgm:cxn modelId="{218F304F-E109-4EBF-BEBF-D4285E84A70D}" type="presOf" srcId="{2176A001-01CA-4396-B15F-8D40DE26C387}" destId="{B3F7E06F-D8C0-4156-8738-42E1926E44B4}" srcOrd="0" destOrd="0" presId="urn:microsoft.com/office/officeart/2005/8/layout/hierarchy1"/>
    <dgm:cxn modelId="{DDE59E9C-6626-4DD9-A6C7-CE517FB1DC41}" srcId="{65AAE493-C2BA-4374-BCC7-03445A6D1491}" destId="{3482F9A3-D847-40DC-B05B-0A3CADF7F1B5}" srcOrd="0" destOrd="0" parTransId="{E4C6FC8F-F0D8-4391-9A47-E276CDD49416}" sibTransId="{866E7EE3-D22A-4198-8E01-BB41A7252EFC}"/>
    <dgm:cxn modelId="{10D37404-77F3-4347-9467-40ABAAC335B9}" srcId="{43A2EDFF-554D-40CC-8C4A-3CE8A9AFCCE5}" destId="{9CA27063-8CB7-44B0-BE11-915876C729AE}" srcOrd="0" destOrd="0" parTransId="{26E77B75-81A8-4B94-87C2-97D7B2828A43}" sibTransId="{FA3DD878-6AE6-4FB8-8ED9-315683882FB3}"/>
    <dgm:cxn modelId="{352A8988-061E-42B8-BB41-36529EB43E93}" type="presParOf" srcId="{144671BA-761B-4091-B07C-1EAC93919FEB}" destId="{4DC8075F-B117-47E4-A349-739BE3B24D77}" srcOrd="0" destOrd="0" presId="urn:microsoft.com/office/officeart/2005/8/layout/hierarchy1"/>
    <dgm:cxn modelId="{676B7626-5EEC-4156-A358-C2645D8D458D}" type="presParOf" srcId="{4DC8075F-B117-47E4-A349-739BE3B24D77}" destId="{FFAE9C6D-BB86-4469-A8E9-9766F3895B20}" srcOrd="0" destOrd="0" presId="urn:microsoft.com/office/officeart/2005/8/layout/hierarchy1"/>
    <dgm:cxn modelId="{D964499B-94C3-496E-8BF0-CFADCF69D071}" type="presParOf" srcId="{FFAE9C6D-BB86-4469-A8E9-9766F3895B20}" destId="{699A19D7-B35A-4F0B-84C6-2F3B99CE37B1}" srcOrd="0" destOrd="0" presId="urn:microsoft.com/office/officeart/2005/8/layout/hierarchy1"/>
    <dgm:cxn modelId="{CDE06620-8FCF-4CD6-9621-F46E0A1E4784}" type="presParOf" srcId="{FFAE9C6D-BB86-4469-A8E9-9766F3895B20}" destId="{FFD90433-6264-4882-91A2-BE24200622C0}" srcOrd="1" destOrd="0" presId="urn:microsoft.com/office/officeart/2005/8/layout/hierarchy1"/>
    <dgm:cxn modelId="{3B23D59D-E721-4970-8F6A-654A97649C07}" type="presParOf" srcId="{4DC8075F-B117-47E4-A349-739BE3B24D77}" destId="{0DFCFDA6-B698-4A93-9E37-4256B4E7315D}" srcOrd="1" destOrd="0" presId="urn:microsoft.com/office/officeart/2005/8/layout/hierarchy1"/>
    <dgm:cxn modelId="{CEF58718-5F63-4745-A15E-EADD61F8E218}" type="presParOf" srcId="{0DFCFDA6-B698-4A93-9E37-4256B4E7315D}" destId="{EE7D65DC-8345-4B2E-81B9-DC743E5D65D0}" srcOrd="0" destOrd="0" presId="urn:microsoft.com/office/officeart/2005/8/layout/hierarchy1"/>
    <dgm:cxn modelId="{D383AD1E-4909-4EA1-ACF1-126975E2F0EA}" type="presParOf" srcId="{0DFCFDA6-B698-4A93-9E37-4256B4E7315D}" destId="{41B00BBA-CAF1-4912-8E68-46F286EEA574}" srcOrd="1" destOrd="0" presId="urn:microsoft.com/office/officeart/2005/8/layout/hierarchy1"/>
    <dgm:cxn modelId="{8C2A6296-B536-4393-B402-74A1C94EBA87}" type="presParOf" srcId="{41B00BBA-CAF1-4912-8E68-46F286EEA574}" destId="{EC689278-477E-49B8-8FE9-5B04A552C593}" srcOrd="0" destOrd="0" presId="urn:microsoft.com/office/officeart/2005/8/layout/hierarchy1"/>
    <dgm:cxn modelId="{8304403C-5C16-4BFE-9A1D-E2C2DBD7F3A7}" type="presParOf" srcId="{EC689278-477E-49B8-8FE9-5B04A552C593}" destId="{34D87A99-3415-4C8D-9464-5C6F030883C2}" srcOrd="0" destOrd="0" presId="urn:microsoft.com/office/officeart/2005/8/layout/hierarchy1"/>
    <dgm:cxn modelId="{D65E18B1-F9FF-40F0-9588-4A28E4303F26}" type="presParOf" srcId="{EC689278-477E-49B8-8FE9-5B04A552C593}" destId="{9C5BE3BA-1D16-420F-AFD6-7E42FD041C3A}" srcOrd="1" destOrd="0" presId="urn:microsoft.com/office/officeart/2005/8/layout/hierarchy1"/>
    <dgm:cxn modelId="{6A9C7B29-CB07-4D41-9DCC-FE2EA11C0D63}" type="presParOf" srcId="{41B00BBA-CAF1-4912-8E68-46F286EEA574}" destId="{856078F1-26C6-451F-9C46-D008136ECBE0}" srcOrd="1" destOrd="0" presId="urn:microsoft.com/office/officeart/2005/8/layout/hierarchy1"/>
    <dgm:cxn modelId="{020FE6DE-2CFF-41EB-825C-DDEC677E0E74}" type="presParOf" srcId="{856078F1-26C6-451F-9C46-D008136ECBE0}" destId="{D7A8BAF7-DBA1-44B8-A6C4-926EF6650FD8}" srcOrd="0" destOrd="0" presId="urn:microsoft.com/office/officeart/2005/8/layout/hierarchy1"/>
    <dgm:cxn modelId="{8798096E-5729-4760-B634-927512D538AF}" type="presParOf" srcId="{856078F1-26C6-451F-9C46-D008136ECBE0}" destId="{FD471A3B-0CA4-43EA-9A42-CDC30FA22C8A}" srcOrd="1" destOrd="0" presId="urn:microsoft.com/office/officeart/2005/8/layout/hierarchy1"/>
    <dgm:cxn modelId="{7F5ABE2F-2D13-4647-BB3C-0742C7961FBD}" type="presParOf" srcId="{FD471A3B-0CA4-43EA-9A42-CDC30FA22C8A}" destId="{601AF506-1C31-4B69-A0F4-33B4FCCEB6C3}" srcOrd="0" destOrd="0" presId="urn:microsoft.com/office/officeart/2005/8/layout/hierarchy1"/>
    <dgm:cxn modelId="{462EAEA7-1FEC-43B9-998D-B58ACB5DC3CE}" type="presParOf" srcId="{601AF506-1C31-4B69-A0F4-33B4FCCEB6C3}" destId="{FFE2D413-DA15-4A66-97CE-A3C36E952DFA}" srcOrd="0" destOrd="0" presId="urn:microsoft.com/office/officeart/2005/8/layout/hierarchy1"/>
    <dgm:cxn modelId="{2F0E7221-E118-4201-8C30-0688D55A9BC3}" type="presParOf" srcId="{601AF506-1C31-4B69-A0F4-33B4FCCEB6C3}" destId="{BBBE7451-5EB5-4EA0-A97F-465E5E603CBC}" srcOrd="1" destOrd="0" presId="urn:microsoft.com/office/officeart/2005/8/layout/hierarchy1"/>
    <dgm:cxn modelId="{684E777B-B151-4A33-B5DB-89D3B4ABE69E}" type="presParOf" srcId="{FD471A3B-0CA4-43EA-9A42-CDC30FA22C8A}" destId="{5BC7CC0B-1B87-490F-9A66-EDECB6B19A99}" srcOrd="1" destOrd="0" presId="urn:microsoft.com/office/officeart/2005/8/layout/hierarchy1"/>
    <dgm:cxn modelId="{E0A8CD35-C318-4351-B537-567DEC15884D}" type="presParOf" srcId="{5BC7CC0B-1B87-490F-9A66-EDECB6B19A99}" destId="{80F67831-60A4-4FF6-9C27-E0EC110AE911}" srcOrd="0" destOrd="0" presId="urn:microsoft.com/office/officeart/2005/8/layout/hierarchy1"/>
    <dgm:cxn modelId="{06ED0D2F-4997-4D18-99AF-DFFF5A8C855B}" type="presParOf" srcId="{5BC7CC0B-1B87-490F-9A66-EDECB6B19A99}" destId="{6D60A827-7BEB-43C6-8D78-497CA00402A3}" srcOrd="1" destOrd="0" presId="urn:microsoft.com/office/officeart/2005/8/layout/hierarchy1"/>
    <dgm:cxn modelId="{A759C040-695B-4624-97BD-02CE9D61E98C}" type="presParOf" srcId="{6D60A827-7BEB-43C6-8D78-497CA00402A3}" destId="{D45B2116-E19E-4E30-B4C9-2E38F29AF005}" srcOrd="0" destOrd="0" presId="urn:microsoft.com/office/officeart/2005/8/layout/hierarchy1"/>
    <dgm:cxn modelId="{5E7F9D0E-57A5-40DA-8ED5-8B9B3B50CC8F}" type="presParOf" srcId="{D45B2116-E19E-4E30-B4C9-2E38F29AF005}" destId="{6A333DAC-69EC-49C9-A9AF-BB9CE2823B41}" srcOrd="0" destOrd="0" presId="urn:microsoft.com/office/officeart/2005/8/layout/hierarchy1"/>
    <dgm:cxn modelId="{8431F9D4-B9B2-44E0-A605-FF6762720E58}" type="presParOf" srcId="{D45B2116-E19E-4E30-B4C9-2E38F29AF005}" destId="{7EB8E2A5-05F9-4A31-9AA4-91C3418236B0}" srcOrd="1" destOrd="0" presId="urn:microsoft.com/office/officeart/2005/8/layout/hierarchy1"/>
    <dgm:cxn modelId="{F72B0AA7-E016-4C18-9EB9-9DAEAC2D077A}" type="presParOf" srcId="{6D60A827-7BEB-43C6-8D78-497CA00402A3}" destId="{5DFD4A14-BC24-45C6-AE2A-08A256A4B5DE}" srcOrd="1" destOrd="0" presId="urn:microsoft.com/office/officeart/2005/8/layout/hierarchy1"/>
    <dgm:cxn modelId="{B0C6924A-43BB-4F17-835D-53FD503E8C04}" type="presParOf" srcId="{5DFD4A14-BC24-45C6-AE2A-08A256A4B5DE}" destId="{34291312-835E-4F83-9942-416536935AA9}" srcOrd="0" destOrd="0" presId="urn:microsoft.com/office/officeart/2005/8/layout/hierarchy1"/>
    <dgm:cxn modelId="{45D81721-1A24-42A7-A571-BA0E2DF64831}" type="presParOf" srcId="{5DFD4A14-BC24-45C6-AE2A-08A256A4B5DE}" destId="{53201684-8735-40DA-A0C7-94DC55EBFB96}" srcOrd="1" destOrd="0" presId="urn:microsoft.com/office/officeart/2005/8/layout/hierarchy1"/>
    <dgm:cxn modelId="{C1C2BF7B-99DB-44C9-A316-EDF219D41315}" type="presParOf" srcId="{53201684-8735-40DA-A0C7-94DC55EBFB96}" destId="{A742B855-2794-433E-92A2-16D40DA46C10}" srcOrd="0" destOrd="0" presId="urn:microsoft.com/office/officeart/2005/8/layout/hierarchy1"/>
    <dgm:cxn modelId="{6865D45F-CB69-4F85-8ED4-0AFA7C8BB0E5}" type="presParOf" srcId="{A742B855-2794-433E-92A2-16D40DA46C10}" destId="{8E7F478C-046D-4B7C-AA0B-C29A3FE3A8EA}" srcOrd="0" destOrd="0" presId="urn:microsoft.com/office/officeart/2005/8/layout/hierarchy1"/>
    <dgm:cxn modelId="{6EF18DD6-F202-4AB7-9D83-395E3DF3B0C5}" type="presParOf" srcId="{A742B855-2794-433E-92A2-16D40DA46C10}" destId="{9910F99F-ACB0-4EA0-AE98-C9E7F265582C}" srcOrd="1" destOrd="0" presId="urn:microsoft.com/office/officeart/2005/8/layout/hierarchy1"/>
    <dgm:cxn modelId="{250FA575-F73E-4FB5-B779-96F1A15466B2}" type="presParOf" srcId="{53201684-8735-40DA-A0C7-94DC55EBFB96}" destId="{443FE2A5-E851-4E5A-BBB6-22CAE94552F1}" srcOrd="1" destOrd="0" presId="urn:microsoft.com/office/officeart/2005/8/layout/hierarchy1"/>
    <dgm:cxn modelId="{534EDE06-7647-444B-A160-64FE06BB1076}" type="presParOf" srcId="{5DFD4A14-BC24-45C6-AE2A-08A256A4B5DE}" destId="{784439A1-0001-444F-9982-EA9DC9690107}" srcOrd="2" destOrd="0" presId="urn:microsoft.com/office/officeart/2005/8/layout/hierarchy1"/>
    <dgm:cxn modelId="{C37DA66F-5522-4EF7-AADF-1E85B05A670C}" type="presParOf" srcId="{5DFD4A14-BC24-45C6-AE2A-08A256A4B5DE}" destId="{DD307339-B99C-4B62-9442-778175AB0A53}" srcOrd="3" destOrd="0" presId="urn:microsoft.com/office/officeart/2005/8/layout/hierarchy1"/>
    <dgm:cxn modelId="{30E1764D-5B84-4213-A9B5-C298BF29D9FE}" type="presParOf" srcId="{DD307339-B99C-4B62-9442-778175AB0A53}" destId="{EE0F0D96-1B55-4697-8606-759AC3102B87}" srcOrd="0" destOrd="0" presId="urn:microsoft.com/office/officeart/2005/8/layout/hierarchy1"/>
    <dgm:cxn modelId="{E77170FA-8CFA-45C8-9CCB-B490EC331FF0}" type="presParOf" srcId="{EE0F0D96-1B55-4697-8606-759AC3102B87}" destId="{CE682C75-50E2-4D21-8AB2-D6056D7C8DF5}" srcOrd="0" destOrd="0" presId="urn:microsoft.com/office/officeart/2005/8/layout/hierarchy1"/>
    <dgm:cxn modelId="{6310B03D-C100-4F54-AAFC-866E3AB760E2}" type="presParOf" srcId="{EE0F0D96-1B55-4697-8606-759AC3102B87}" destId="{7B65B890-1598-410D-BAB6-640336251935}" srcOrd="1" destOrd="0" presId="urn:microsoft.com/office/officeart/2005/8/layout/hierarchy1"/>
    <dgm:cxn modelId="{A02C1679-D4FD-488B-9A39-D0FFA01A4AF3}" type="presParOf" srcId="{DD307339-B99C-4B62-9442-778175AB0A53}" destId="{CD983EA1-B6DB-479F-A6D8-CF4642435CA6}" srcOrd="1" destOrd="0" presId="urn:microsoft.com/office/officeart/2005/8/layout/hierarchy1"/>
    <dgm:cxn modelId="{97D3DF80-E8AD-49A9-87C9-55BA2FBB1809}" type="presParOf" srcId="{856078F1-26C6-451F-9C46-D008136ECBE0}" destId="{BA651A64-82E1-4C8B-8D48-2569A0DE92FB}" srcOrd="2" destOrd="0" presId="urn:microsoft.com/office/officeart/2005/8/layout/hierarchy1"/>
    <dgm:cxn modelId="{E6B3C4EB-F063-4EF8-9CFD-1A98551671E7}" type="presParOf" srcId="{856078F1-26C6-451F-9C46-D008136ECBE0}" destId="{AD3833C9-10FD-49E6-BE1B-D5582E368084}" srcOrd="3" destOrd="0" presId="urn:microsoft.com/office/officeart/2005/8/layout/hierarchy1"/>
    <dgm:cxn modelId="{EA48B92B-1003-4587-A012-57F13114A672}" type="presParOf" srcId="{AD3833C9-10FD-49E6-BE1B-D5582E368084}" destId="{2C8EF704-2DB2-4284-BE49-7D4B2A263F19}" srcOrd="0" destOrd="0" presId="urn:microsoft.com/office/officeart/2005/8/layout/hierarchy1"/>
    <dgm:cxn modelId="{301D00EC-113B-4678-B0CA-4258E5FDEEDC}" type="presParOf" srcId="{2C8EF704-2DB2-4284-BE49-7D4B2A263F19}" destId="{A29B8285-F2CC-45FD-AA46-6837939C9239}" srcOrd="0" destOrd="0" presId="urn:microsoft.com/office/officeart/2005/8/layout/hierarchy1"/>
    <dgm:cxn modelId="{E502720A-5009-40ED-8698-EA6ECC65D759}" type="presParOf" srcId="{2C8EF704-2DB2-4284-BE49-7D4B2A263F19}" destId="{C1F9EF7A-E206-4CC9-A463-5E25DF32EEA7}" srcOrd="1" destOrd="0" presId="urn:microsoft.com/office/officeart/2005/8/layout/hierarchy1"/>
    <dgm:cxn modelId="{AC840C3F-484A-4CB6-8A9B-63D9AF208043}" type="presParOf" srcId="{AD3833C9-10FD-49E6-BE1B-D5582E368084}" destId="{726CA367-511B-4D60-A3B4-2E8C4830C37D}" srcOrd="1" destOrd="0" presId="urn:microsoft.com/office/officeart/2005/8/layout/hierarchy1"/>
    <dgm:cxn modelId="{8B38260D-6AF1-4B23-8361-6CB986ED7097}" type="presParOf" srcId="{726CA367-511B-4D60-A3B4-2E8C4830C37D}" destId="{51521330-E130-445F-8B65-C3668B102B4B}" srcOrd="0" destOrd="0" presId="urn:microsoft.com/office/officeart/2005/8/layout/hierarchy1"/>
    <dgm:cxn modelId="{C9C29DBA-65A3-4240-A50E-10AAA759CADA}" type="presParOf" srcId="{726CA367-511B-4D60-A3B4-2E8C4830C37D}" destId="{9B1575AD-1C51-4C0F-B421-FD0C49CEC921}" srcOrd="1" destOrd="0" presId="urn:microsoft.com/office/officeart/2005/8/layout/hierarchy1"/>
    <dgm:cxn modelId="{F5F97AEA-DD95-4BA7-93AA-2C6C5F224895}" type="presParOf" srcId="{9B1575AD-1C51-4C0F-B421-FD0C49CEC921}" destId="{19AA5E07-8454-4A6E-97D1-520A5E62DBE9}" srcOrd="0" destOrd="0" presId="urn:microsoft.com/office/officeart/2005/8/layout/hierarchy1"/>
    <dgm:cxn modelId="{BBA76245-0E4A-424E-8626-5BBC226BE4C1}" type="presParOf" srcId="{19AA5E07-8454-4A6E-97D1-520A5E62DBE9}" destId="{054A522A-1FB2-41ED-902F-EB34420437AD}" srcOrd="0" destOrd="0" presId="urn:microsoft.com/office/officeart/2005/8/layout/hierarchy1"/>
    <dgm:cxn modelId="{464E5A7C-7962-4BC9-B39A-D38F6CC1F623}" type="presParOf" srcId="{19AA5E07-8454-4A6E-97D1-520A5E62DBE9}" destId="{62EFAF68-B12E-41BE-BD36-ED648F7DC775}" srcOrd="1" destOrd="0" presId="urn:microsoft.com/office/officeart/2005/8/layout/hierarchy1"/>
    <dgm:cxn modelId="{FB5DFF0E-FD79-45C0-B268-EC394CC635D3}" type="presParOf" srcId="{9B1575AD-1C51-4C0F-B421-FD0C49CEC921}" destId="{BF8B83D1-CDF1-451D-91E0-6673DA492AB8}" srcOrd="1" destOrd="0" presId="urn:microsoft.com/office/officeart/2005/8/layout/hierarchy1"/>
    <dgm:cxn modelId="{3A399E29-AA2B-443E-96D5-153A3308CD65}" type="presParOf" srcId="{BF8B83D1-CDF1-451D-91E0-6673DA492AB8}" destId="{D97F9665-C4C6-4EF0-B910-25587057C94D}" srcOrd="0" destOrd="0" presId="urn:microsoft.com/office/officeart/2005/8/layout/hierarchy1"/>
    <dgm:cxn modelId="{F265CC81-34E5-4DEA-AC39-4E812B2EABD8}" type="presParOf" srcId="{BF8B83D1-CDF1-451D-91E0-6673DA492AB8}" destId="{F20D41ED-DC04-4906-8EEC-C354F2C9DBCF}" srcOrd="1" destOrd="0" presId="urn:microsoft.com/office/officeart/2005/8/layout/hierarchy1"/>
    <dgm:cxn modelId="{CAFFB483-2497-4247-A741-379EC595B2AA}" type="presParOf" srcId="{F20D41ED-DC04-4906-8EEC-C354F2C9DBCF}" destId="{23EB8DD4-5BFD-464F-82E3-8912D9C02898}" srcOrd="0" destOrd="0" presId="urn:microsoft.com/office/officeart/2005/8/layout/hierarchy1"/>
    <dgm:cxn modelId="{8CF44185-DEF4-4715-8A59-59CD6F4BFED2}" type="presParOf" srcId="{23EB8DD4-5BFD-464F-82E3-8912D9C02898}" destId="{809D2692-DB09-4667-89EC-0C8BD258ED89}" srcOrd="0" destOrd="0" presId="urn:microsoft.com/office/officeart/2005/8/layout/hierarchy1"/>
    <dgm:cxn modelId="{B105E7E1-C49B-4E56-96D7-65294692EF7E}" type="presParOf" srcId="{23EB8DD4-5BFD-464F-82E3-8912D9C02898}" destId="{12A87636-B5D1-4EC8-9DBF-5B3998A8AFF1}" srcOrd="1" destOrd="0" presId="urn:microsoft.com/office/officeart/2005/8/layout/hierarchy1"/>
    <dgm:cxn modelId="{CC1A626F-17BA-44CB-8880-EE8719E511E8}" type="presParOf" srcId="{F20D41ED-DC04-4906-8EEC-C354F2C9DBCF}" destId="{995B8D30-D941-4EEB-889B-223E0509E4BF}" srcOrd="1" destOrd="0" presId="urn:microsoft.com/office/officeart/2005/8/layout/hierarchy1"/>
    <dgm:cxn modelId="{8E104A6D-C09F-4804-A4DA-3F64F398E35A}" type="presParOf" srcId="{BF8B83D1-CDF1-451D-91E0-6673DA492AB8}" destId="{8B88C4D4-E177-4CC4-BC6D-06D78BC55037}" srcOrd="2" destOrd="0" presId="urn:microsoft.com/office/officeart/2005/8/layout/hierarchy1"/>
    <dgm:cxn modelId="{35BCF077-9178-4825-9AEB-C46F7803D123}" type="presParOf" srcId="{BF8B83D1-CDF1-451D-91E0-6673DA492AB8}" destId="{1BBA92B9-2DFD-4DDE-B1F6-D8A3D731606A}" srcOrd="3" destOrd="0" presId="urn:microsoft.com/office/officeart/2005/8/layout/hierarchy1"/>
    <dgm:cxn modelId="{6DC76717-6569-4515-8240-05D1C73435DA}" type="presParOf" srcId="{1BBA92B9-2DFD-4DDE-B1F6-D8A3D731606A}" destId="{F36A5403-10E9-4CEF-A567-33A6D9341DCF}" srcOrd="0" destOrd="0" presId="urn:microsoft.com/office/officeart/2005/8/layout/hierarchy1"/>
    <dgm:cxn modelId="{DF0479A5-1109-4429-8323-80DE32A5E035}" type="presParOf" srcId="{F36A5403-10E9-4CEF-A567-33A6D9341DCF}" destId="{2196BD56-F378-4F3D-ABFE-42A818B90D9A}" srcOrd="0" destOrd="0" presId="urn:microsoft.com/office/officeart/2005/8/layout/hierarchy1"/>
    <dgm:cxn modelId="{28247619-5BDF-4298-9A3A-043E393C0A22}" type="presParOf" srcId="{F36A5403-10E9-4CEF-A567-33A6D9341DCF}" destId="{E0718254-C489-493D-9B73-7CB71E6289A7}" srcOrd="1" destOrd="0" presId="urn:microsoft.com/office/officeart/2005/8/layout/hierarchy1"/>
    <dgm:cxn modelId="{09C3A2A7-6356-45B9-BD9E-059B9DFDD9FD}" type="presParOf" srcId="{1BBA92B9-2DFD-4DDE-B1F6-D8A3D731606A}" destId="{6C0D8D52-8F7C-40AF-8B7A-FC9D1B19C188}" srcOrd="1" destOrd="0" presId="urn:microsoft.com/office/officeart/2005/8/layout/hierarchy1"/>
    <dgm:cxn modelId="{C6D7A760-37EE-486C-A835-2AABEBBDB319}" type="presParOf" srcId="{BF8B83D1-CDF1-451D-91E0-6673DA492AB8}" destId="{C5D0204C-40D6-44DC-9140-9396703CE7F5}" srcOrd="4" destOrd="0" presId="urn:microsoft.com/office/officeart/2005/8/layout/hierarchy1"/>
    <dgm:cxn modelId="{558B8F45-09C3-4021-B1AD-065ADCC69BF5}" type="presParOf" srcId="{BF8B83D1-CDF1-451D-91E0-6673DA492AB8}" destId="{2E721BA7-78CE-4EB2-BD68-583F5A3F6992}" srcOrd="5" destOrd="0" presId="urn:microsoft.com/office/officeart/2005/8/layout/hierarchy1"/>
    <dgm:cxn modelId="{63BF63BD-25AE-44DD-9295-70D66B9CA0CB}" type="presParOf" srcId="{2E721BA7-78CE-4EB2-BD68-583F5A3F6992}" destId="{3E9B3817-5E97-4217-928C-30EC043D26A4}" srcOrd="0" destOrd="0" presId="urn:microsoft.com/office/officeart/2005/8/layout/hierarchy1"/>
    <dgm:cxn modelId="{DF48FE3D-9B20-4F6B-A82F-A2B1E3F03434}" type="presParOf" srcId="{3E9B3817-5E97-4217-928C-30EC043D26A4}" destId="{25327E98-6FB2-4F8B-9C6A-05B220E9EF70}" srcOrd="0" destOrd="0" presId="urn:microsoft.com/office/officeart/2005/8/layout/hierarchy1"/>
    <dgm:cxn modelId="{AA64FEC8-65FD-4757-9535-2289B46FAFC5}" type="presParOf" srcId="{3E9B3817-5E97-4217-928C-30EC043D26A4}" destId="{D115F231-56E8-41EE-9BEB-BD2C6300ED12}" srcOrd="1" destOrd="0" presId="urn:microsoft.com/office/officeart/2005/8/layout/hierarchy1"/>
    <dgm:cxn modelId="{3BA76113-8A2A-426D-A624-4238D98C025A}" type="presParOf" srcId="{2E721BA7-78CE-4EB2-BD68-583F5A3F6992}" destId="{FF4D80EC-58BF-4B11-B9DF-8807CAB06E99}" srcOrd="1" destOrd="0" presId="urn:microsoft.com/office/officeart/2005/8/layout/hierarchy1"/>
    <dgm:cxn modelId="{C5B5A593-5147-48AD-BFBA-403EB35DCEEE}" type="presParOf" srcId="{856078F1-26C6-451F-9C46-D008136ECBE0}" destId="{C4167C17-817D-41E2-82C8-A6F401533D03}" srcOrd="4" destOrd="0" presId="urn:microsoft.com/office/officeart/2005/8/layout/hierarchy1"/>
    <dgm:cxn modelId="{8C475580-F031-487F-BE05-52982960F7D8}" type="presParOf" srcId="{856078F1-26C6-451F-9C46-D008136ECBE0}" destId="{A4564746-56CC-4821-A7E3-047228060DF2}" srcOrd="5" destOrd="0" presId="urn:microsoft.com/office/officeart/2005/8/layout/hierarchy1"/>
    <dgm:cxn modelId="{D42A0F1C-3394-480D-BD42-864C025710DF}" type="presParOf" srcId="{A4564746-56CC-4821-A7E3-047228060DF2}" destId="{197B9363-209F-46EB-90AE-B358997EEC44}" srcOrd="0" destOrd="0" presId="urn:microsoft.com/office/officeart/2005/8/layout/hierarchy1"/>
    <dgm:cxn modelId="{F0090BED-2916-4A7E-94F0-899F0391B3DA}" type="presParOf" srcId="{197B9363-209F-46EB-90AE-B358997EEC44}" destId="{72F16558-F81E-4F44-8830-45AE52709DD0}" srcOrd="0" destOrd="0" presId="urn:microsoft.com/office/officeart/2005/8/layout/hierarchy1"/>
    <dgm:cxn modelId="{46030543-3968-4C96-886C-139C1A692925}" type="presParOf" srcId="{197B9363-209F-46EB-90AE-B358997EEC44}" destId="{C854FAD6-C955-4194-B234-923D99C6790E}" srcOrd="1" destOrd="0" presId="urn:microsoft.com/office/officeart/2005/8/layout/hierarchy1"/>
    <dgm:cxn modelId="{7DE8A55A-F939-4CC6-B757-CF7D5C1ED809}" type="presParOf" srcId="{A4564746-56CC-4821-A7E3-047228060DF2}" destId="{8A899C76-387C-4A3E-AA6C-CD3ECF72C524}" srcOrd="1" destOrd="0" presId="urn:microsoft.com/office/officeart/2005/8/layout/hierarchy1"/>
    <dgm:cxn modelId="{736E91DA-8F58-4244-85B3-E87154597951}" type="presParOf" srcId="{8A899C76-387C-4A3E-AA6C-CD3ECF72C524}" destId="{A066DCEB-EB74-4FD0-83D3-F86F8D54364E}" srcOrd="0" destOrd="0" presId="urn:microsoft.com/office/officeart/2005/8/layout/hierarchy1"/>
    <dgm:cxn modelId="{F7D6FCF3-1F9F-44DF-A618-B57FCC8B944A}" type="presParOf" srcId="{8A899C76-387C-4A3E-AA6C-CD3ECF72C524}" destId="{9E1E4B2A-A8CE-4254-AE3D-D16FE3D0D5E2}" srcOrd="1" destOrd="0" presId="urn:microsoft.com/office/officeart/2005/8/layout/hierarchy1"/>
    <dgm:cxn modelId="{9CDD737C-A86C-45FD-8033-04D5BFDA2374}" type="presParOf" srcId="{9E1E4B2A-A8CE-4254-AE3D-D16FE3D0D5E2}" destId="{BF13C88B-D90C-4704-B649-CF3A60B9E0F4}" srcOrd="0" destOrd="0" presId="urn:microsoft.com/office/officeart/2005/8/layout/hierarchy1"/>
    <dgm:cxn modelId="{24289E3C-2B22-4B21-A6EA-70CE6959E5F5}" type="presParOf" srcId="{BF13C88B-D90C-4704-B649-CF3A60B9E0F4}" destId="{1578C834-8E11-49BC-B199-8DB71E3C7648}" srcOrd="0" destOrd="0" presId="urn:microsoft.com/office/officeart/2005/8/layout/hierarchy1"/>
    <dgm:cxn modelId="{EA27770E-3D99-4FE8-B02D-F5A0B4A06544}" type="presParOf" srcId="{BF13C88B-D90C-4704-B649-CF3A60B9E0F4}" destId="{4B91B5C8-50D4-46E3-B996-40A25C1DC831}" srcOrd="1" destOrd="0" presId="urn:microsoft.com/office/officeart/2005/8/layout/hierarchy1"/>
    <dgm:cxn modelId="{3A266AB6-6A43-421E-8A63-2FD65EB33B9D}" type="presParOf" srcId="{9E1E4B2A-A8CE-4254-AE3D-D16FE3D0D5E2}" destId="{38A954F5-6C98-4F67-8425-10EC7BD71371}" srcOrd="1" destOrd="0" presId="urn:microsoft.com/office/officeart/2005/8/layout/hierarchy1"/>
    <dgm:cxn modelId="{B098CEBE-84EC-4B2B-9CDA-2C8CECC09949}" type="presParOf" srcId="{0DFCFDA6-B698-4A93-9E37-4256B4E7315D}" destId="{AE084B94-7AFE-4039-A011-BE30552DD064}" srcOrd="2" destOrd="0" presId="urn:microsoft.com/office/officeart/2005/8/layout/hierarchy1"/>
    <dgm:cxn modelId="{EE076FAE-9F2D-4C54-8BF3-B3710886B3F4}" type="presParOf" srcId="{0DFCFDA6-B698-4A93-9E37-4256B4E7315D}" destId="{42B32CFD-58DC-4DB4-A117-823E1DAE69DD}" srcOrd="3" destOrd="0" presId="urn:microsoft.com/office/officeart/2005/8/layout/hierarchy1"/>
    <dgm:cxn modelId="{9C51A36D-3F4D-4D2F-BD33-7E7FDAF72A8C}" type="presParOf" srcId="{42B32CFD-58DC-4DB4-A117-823E1DAE69DD}" destId="{6BA6C996-46AD-4FC1-96A8-4BF29B3FCB03}" srcOrd="0" destOrd="0" presId="urn:microsoft.com/office/officeart/2005/8/layout/hierarchy1"/>
    <dgm:cxn modelId="{E45B15C9-62DA-4B12-9D22-F31C26460745}" type="presParOf" srcId="{6BA6C996-46AD-4FC1-96A8-4BF29B3FCB03}" destId="{E1613EB1-C715-412C-9EA2-CE08157B8321}" srcOrd="0" destOrd="0" presId="urn:microsoft.com/office/officeart/2005/8/layout/hierarchy1"/>
    <dgm:cxn modelId="{301D938E-3CA6-42CF-AF21-310FE38F9243}" type="presParOf" srcId="{6BA6C996-46AD-4FC1-96A8-4BF29B3FCB03}" destId="{10D521C7-AFBD-4877-93B7-41142D263C55}" srcOrd="1" destOrd="0" presId="urn:microsoft.com/office/officeart/2005/8/layout/hierarchy1"/>
    <dgm:cxn modelId="{F10A4401-A561-479D-8CC3-0DF702433D8C}" type="presParOf" srcId="{42B32CFD-58DC-4DB4-A117-823E1DAE69DD}" destId="{5CB896B0-FCAB-466F-B93D-D3062A71B30F}" srcOrd="1" destOrd="0" presId="urn:microsoft.com/office/officeart/2005/8/layout/hierarchy1"/>
    <dgm:cxn modelId="{BFF22501-1F41-4FC3-B15A-85E2812BED7E}" type="presParOf" srcId="{5CB896B0-FCAB-466F-B93D-D3062A71B30F}" destId="{A5E2BEB8-EA7F-43BB-BBC3-672645B2FE0E}" srcOrd="0" destOrd="0" presId="urn:microsoft.com/office/officeart/2005/8/layout/hierarchy1"/>
    <dgm:cxn modelId="{38269E60-9E1B-441C-B79F-7511A6F74CEF}" type="presParOf" srcId="{5CB896B0-FCAB-466F-B93D-D3062A71B30F}" destId="{6FFF8484-7EA7-4EB7-8CE9-2576F799A647}" srcOrd="1" destOrd="0" presId="urn:microsoft.com/office/officeart/2005/8/layout/hierarchy1"/>
    <dgm:cxn modelId="{CAF07FC5-007E-47BB-BD5E-291A70F00228}" type="presParOf" srcId="{6FFF8484-7EA7-4EB7-8CE9-2576F799A647}" destId="{313B4E77-D9FE-4661-A7FA-F6042E1CAA8E}" srcOrd="0" destOrd="0" presId="urn:microsoft.com/office/officeart/2005/8/layout/hierarchy1"/>
    <dgm:cxn modelId="{CE96EE82-D342-48DD-8D4B-9BC8563C6AEF}" type="presParOf" srcId="{313B4E77-D9FE-4661-A7FA-F6042E1CAA8E}" destId="{6653E9F2-C40A-4F33-B69D-5037851DBE02}" srcOrd="0" destOrd="0" presId="urn:microsoft.com/office/officeart/2005/8/layout/hierarchy1"/>
    <dgm:cxn modelId="{D8EB6292-C51E-4CD4-8740-79096A82AA09}" type="presParOf" srcId="{313B4E77-D9FE-4661-A7FA-F6042E1CAA8E}" destId="{0808E68F-DC24-4DFB-B0CB-99FF32F23F3A}" srcOrd="1" destOrd="0" presId="urn:microsoft.com/office/officeart/2005/8/layout/hierarchy1"/>
    <dgm:cxn modelId="{07A8B05F-F2A7-4621-820B-327D45EB3A6C}" type="presParOf" srcId="{6FFF8484-7EA7-4EB7-8CE9-2576F799A647}" destId="{18CBD48E-B77F-4B53-8926-E19E5DFCAF0D}" srcOrd="1" destOrd="0" presId="urn:microsoft.com/office/officeart/2005/8/layout/hierarchy1"/>
    <dgm:cxn modelId="{ABCB651B-8B12-4546-8797-17C9F560305D}" type="presParOf" srcId="{18CBD48E-B77F-4B53-8926-E19E5DFCAF0D}" destId="{2C1F4671-BC5A-4681-8BF3-BE06CACE45BA}" srcOrd="0" destOrd="0" presId="urn:microsoft.com/office/officeart/2005/8/layout/hierarchy1"/>
    <dgm:cxn modelId="{0CF00F4A-E222-4EC9-9E2B-116F2967E490}" type="presParOf" srcId="{18CBD48E-B77F-4B53-8926-E19E5DFCAF0D}" destId="{BEF32B56-A814-4CBA-AAFC-9BDBC829A948}" srcOrd="1" destOrd="0" presId="urn:microsoft.com/office/officeart/2005/8/layout/hierarchy1"/>
    <dgm:cxn modelId="{A0FA93D6-80ED-4DF0-B392-C414A1278C57}" type="presParOf" srcId="{BEF32B56-A814-4CBA-AAFC-9BDBC829A948}" destId="{0036EB2A-C464-4AFF-BC0E-6E6C79E8BB3F}" srcOrd="0" destOrd="0" presId="urn:microsoft.com/office/officeart/2005/8/layout/hierarchy1"/>
    <dgm:cxn modelId="{6888E113-87E8-48BC-9DA7-0FAF3BAE6024}" type="presParOf" srcId="{0036EB2A-C464-4AFF-BC0E-6E6C79E8BB3F}" destId="{90F57CDC-4299-446C-AA51-69727EAE02EE}" srcOrd="0" destOrd="0" presId="urn:microsoft.com/office/officeart/2005/8/layout/hierarchy1"/>
    <dgm:cxn modelId="{F83499CF-2226-4650-8742-C10C1B5DD07F}" type="presParOf" srcId="{0036EB2A-C464-4AFF-BC0E-6E6C79E8BB3F}" destId="{1191FE1E-64F7-451F-9133-8824703BF497}" srcOrd="1" destOrd="0" presId="urn:microsoft.com/office/officeart/2005/8/layout/hierarchy1"/>
    <dgm:cxn modelId="{A785AF33-AE85-4FDA-B898-F17E08A20A36}" type="presParOf" srcId="{BEF32B56-A814-4CBA-AAFC-9BDBC829A948}" destId="{79F12033-8CA4-4959-A2FD-E42D0A84BE23}" srcOrd="1" destOrd="0" presId="urn:microsoft.com/office/officeart/2005/8/layout/hierarchy1"/>
    <dgm:cxn modelId="{55B095A1-7201-4A59-9835-2C237F4E470F}" type="presParOf" srcId="{79F12033-8CA4-4959-A2FD-E42D0A84BE23}" destId="{63636093-443F-4EF9-89E4-CC9EA93A323D}" srcOrd="0" destOrd="0" presId="urn:microsoft.com/office/officeart/2005/8/layout/hierarchy1"/>
    <dgm:cxn modelId="{8AA3CA3D-F5AD-4164-864A-16EF6BC9F925}" type="presParOf" srcId="{79F12033-8CA4-4959-A2FD-E42D0A84BE23}" destId="{4551BDD6-5343-4AE1-8456-89DD574D520E}" srcOrd="1" destOrd="0" presId="urn:microsoft.com/office/officeart/2005/8/layout/hierarchy1"/>
    <dgm:cxn modelId="{C667A458-8606-4A84-AF81-76AB791CF381}" type="presParOf" srcId="{4551BDD6-5343-4AE1-8456-89DD574D520E}" destId="{D93F0B1D-14E8-474F-8190-C129661E0040}" srcOrd="0" destOrd="0" presId="urn:microsoft.com/office/officeart/2005/8/layout/hierarchy1"/>
    <dgm:cxn modelId="{E3FCF43C-B7CA-4EB9-8C82-8F9AA2D9BA3F}" type="presParOf" srcId="{D93F0B1D-14E8-474F-8190-C129661E0040}" destId="{298E5B22-8020-470F-BF1B-FABD501BF574}" srcOrd="0" destOrd="0" presId="urn:microsoft.com/office/officeart/2005/8/layout/hierarchy1"/>
    <dgm:cxn modelId="{5BB07BEA-2E38-42A7-A853-266DEDD361BB}" type="presParOf" srcId="{D93F0B1D-14E8-474F-8190-C129661E0040}" destId="{11BB3B35-5086-4E5C-B2C5-A5A7A6A6CDE2}" srcOrd="1" destOrd="0" presId="urn:microsoft.com/office/officeart/2005/8/layout/hierarchy1"/>
    <dgm:cxn modelId="{DB46E0B3-CEF1-4AE1-B304-C0FDEE5BDE42}" type="presParOf" srcId="{4551BDD6-5343-4AE1-8456-89DD574D520E}" destId="{F8382062-AEA8-4585-A859-B112E26BFFE9}" srcOrd="1" destOrd="0" presId="urn:microsoft.com/office/officeart/2005/8/layout/hierarchy1"/>
    <dgm:cxn modelId="{F0B54660-7DA5-40B5-A9D5-9F71BD355690}" type="presParOf" srcId="{79F12033-8CA4-4959-A2FD-E42D0A84BE23}" destId="{9E9C21BC-F978-46B7-BC05-CFBD513A259D}" srcOrd="2" destOrd="0" presId="urn:microsoft.com/office/officeart/2005/8/layout/hierarchy1"/>
    <dgm:cxn modelId="{F7534818-F5F0-4EBF-B207-F1E66B7220EF}" type="presParOf" srcId="{79F12033-8CA4-4959-A2FD-E42D0A84BE23}" destId="{C8D8D01B-25DC-453E-9666-B9713AFB251F}" srcOrd="3" destOrd="0" presId="urn:microsoft.com/office/officeart/2005/8/layout/hierarchy1"/>
    <dgm:cxn modelId="{4E8CCF9E-903F-4AD0-9586-61AC7C00D690}" type="presParOf" srcId="{C8D8D01B-25DC-453E-9666-B9713AFB251F}" destId="{11382400-1D00-4E78-AF29-966438082041}" srcOrd="0" destOrd="0" presId="urn:microsoft.com/office/officeart/2005/8/layout/hierarchy1"/>
    <dgm:cxn modelId="{A4B48A91-B55C-42AD-A4E8-5434AC0B01C2}" type="presParOf" srcId="{11382400-1D00-4E78-AF29-966438082041}" destId="{B26217BF-3D95-4499-878F-10FE09C059DD}" srcOrd="0" destOrd="0" presId="urn:microsoft.com/office/officeart/2005/8/layout/hierarchy1"/>
    <dgm:cxn modelId="{7819FDDC-94A7-4D97-A4D2-BA72C1E67630}" type="presParOf" srcId="{11382400-1D00-4E78-AF29-966438082041}" destId="{D19DC5AF-4F04-40EF-9EB7-3DDA962AAC59}" srcOrd="1" destOrd="0" presId="urn:microsoft.com/office/officeart/2005/8/layout/hierarchy1"/>
    <dgm:cxn modelId="{439DD73A-267A-4940-A052-81132ADBE931}" type="presParOf" srcId="{C8D8D01B-25DC-453E-9666-B9713AFB251F}" destId="{A5273A56-CA13-44F7-ACE9-590883B6121E}" srcOrd="1" destOrd="0" presId="urn:microsoft.com/office/officeart/2005/8/layout/hierarchy1"/>
    <dgm:cxn modelId="{8CB4F531-090B-4714-8CDF-EDA5F73E61BD}" type="presParOf" srcId="{79F12033-8CA4-4959-A2FD-E42D0A84BE23}" destId="{B3F7E06F-D8C0-4156-8738-42E1926E44B4}" srcOrd="4" destOrd="0" presId="urn:microsoft.com/office/officeart/2005/8/layout/hierarchy1"/>
    <dgm:cxn modelId="{BF4B71BA-5AA7-4D94-856E-6AB6CD8F9F09}" type="presParOf" srcId="{79F12033-8CA4-4959-A2FD-E42D0A84BE23}" destId="{F0A71833-4F58-4108-8747-AE34FC322E78}" srcOrd="5" destOrd="0" presId="urn:microsoft.com/office/officeart/2005/8/layout/hierarchy1"/>
    <dgm:cxn modelId="{6E7D28BB-7737-472B-88D0-B60265F9E3B2}" type="presParOf" srcId="{F0A71833-4F58-4108-8747-AE34FC322E78}" destId="{30108D66-E618-4FA1-BEEC-407EE7E4E9E2}" srcOrd="0" destOrd="0" presId="urn:microsoft.com/office/officeart/2005/8/layout/hierarchy1"/>
    <dgm:cxn modelId="{8660FA9D-7E11-4DA8-96DC-51C7AB5A14A7}" type="presParOf" srcId="{30108D66-E618-4FA1-BEEC-407EE7E4E9E2}" destId="{4DC8C8F9-B02D-4C32-B3B6-4629B59C8F1C}" srcOrd="0" destOrd="0" presId="urn:microsoft.com/office/officeart/2005/8/layout/hierarchy1"/>
    <dgm:cxn modelId="{BA73C1FE-CF5A-413B-BF83-245E08D511C8}" type="presParOf" srcId="{30108D66-E618-4FA1-BEEC-407EE7E4E9E2}" destId="{FABE4FA6-BCC8-45F8-B276-6D1B060C97EE}" srcOrd="1" destOrd="0" presId="urn:microsoft.com/office/officeart/2005/8/layout/hierarchy1"/>
    <dgm:cxn modelId="{0EA0E98A-202A-4192-ABA5-9BFB0CC6A9F1}" type="presParOf" srcId="{F0A71833-4F58-4108-8747-AE34FC322E78}" destId="{EC53CF01-3234-4839-8838-2E2F7806CF3E}" srcOrd="1" destOrd="0" presId="urn:microsoft.com/office/officeart/2005/8/layout/hierarchy1"/>
    <dgm:cxn modelId="{E47CAFE8-BF69-4FA4-A92A-2159F6BDFB3D}" type="presParOf" srcId="{5CB896B0-FCAB-466F-B93D-D3062A71B30F}" destId="{96B00EC3-70A0-4488-8EDB-3E0E6CE0DE03}" srcOrd="2" destOrd="0" presId="urn:microsoft.com/office/officeart/2005/8/layout/hierarchy1"/>
    <dgm:cxn modelId="{0605C49D-1E8E-419C-A26A-80F06572E14C}" type="presParOf" srcId="{5CB896B0-FCAB-466F-B93D-D3062A71B30F}" destId="{EA14AFF1-24CF-4340-B43F-65764AB5368A}" srcOrd="3" destOrd="0" presId="urn:microsoft.com/office/officeart/2005/8/layout/hierarchy1"/>
    <dgm:cxn modelId="{678CF5F0-5132-4178-9DE2-E4B86A0BCC77}" type="presParOf" srcId="{EA14AFF1-24CF-4340-B43F-65764AB5368A}" destId="{3F5408F4-ED7B-4452-8065-9F581E884A70}" srcOrd="0" destOrd="0" presId="urn:microsoft.com/office/officeart/2005/8/layout/hierarchy1"/>
    <dgm:cxn modelId="{C28A5A00-90A3-4F72-BFC5-9067498C14A2}" type="presParOf" srcId="{3F5408F4-ED7B-4452-8065-9F581E884A70}" destId="{AEE60622-0EB8-4001-96B9-A98CF8934953}" srcOrd="0" destOrd="0" presId="urn:microsoft.com/office/officeart/2005/8/layout/hierarchy1"/>
    <dgm:cxn modelId="{1934E719-E91D-4867-8FA0-66AA6671343B}" type="presParOf" srcId="{3F5408F4-ED7B-4452-8065-9F581E884A70}" destId="{532018EC-EB04-4A72-BE7A-8BB2AC3BB871}" srcOrd="1" destOrd="0" presId="urn:microsoft.com/office/officeart/2005/8/layout/hierarchy1"/>
    <dgm:cxn modelId="{8AF2A553-4584-4D82-AC9B-2FC7BBD1BACD}" type="presParOf" srcId="{EA14AFF1-24CF-4340-B43F-65764AB5368A}" destId="{9ECA496D-91B1-4F5E-8B10-2FD4FC01CC07}" srcOrd="1" destOrd="0" presId="urn:microsoft.com/office/officeart/2005/8/layout/hierarchy1"/>
    <dgm:cxn modelId="{2956ED0A-4BCC-4C7D-AA61-95014AEBC05C}" type="presParOf" srcId="{9ECA496D-91B1-4F5E-8B10-2FD4FC01CC07}" destId="{4FAC098A-C411-4997-AA20-AFE1B3750EF7}" srcOrd="0" destOrd="0" presId="urn:microsoft.com/office/officeart/2005/8/layout/hierarchy1"/>
    <dgm:cxn modelId="{8425D685-55C1-437B-B4A4-33919C34266E}" type="presParOf" srcId="{9ECA496D-91B1-4F5E-8B10-2FD4FC01CC07}" destId="{910B0C1D-43BD-4075-B206-307264FA9B27}" srcOrd="1" destOrd="0" presId="urn:microsoft.com/office/officeart/2005/8/layout/hierarchy1"/>
    <dgm:cxn modelId="{7AB518A0-5DC1-4358-92FF-E8EFBBDD4C21}" type="presParOf" srcId="{910B0C1D-43BD-4075-B206-307264FA9B27}" destId="{D251EC16-BAFC-4521-9B0C-45273D23A41B}" srcOrd="0" destOrd="0" presId="urn:microsoft.com/office/officeart/2005/8/layout/hierarchy1"/>
    <dgm:cxn modelId="{AE42C6C1-DE4A-4692-AF04-267BAA21771C}" type="presParOf" srcId="{D251EC16-BAFC-4521-9B0C-45273D23A41B}" destId="{00D78EC0-5E56-49B9-8A45-0AF77FD417AA}" srcOrd="0" destOrd="0" presId="urn:microsoft.com/office/officeart/2005/8/layout/hierarchy1"/>
    <dgm:cxn modelId="{E0C193CC-7564-447B-95F1-4E15AF1F2777}" type="presParOf" srcId="{D251EC16-BAFC-4521-9B0C-45273D23A41B}" destId="{4A1D183D-9E80-40E8-9395-FDD271589ACE}" srcOrd="1" destOrd="0" presId="urn:microsoft.com/office/officeart/2005/8/layout/hierarchy1"/>
    <dgm:cxn modelId="{ACAE7005-D88F-473E-8DD8-3AE970962ADC}" type="presParOf" srcId="{910B0C1D-43BD-4075-B206-307264FA9B27}" destId="{3A19072B-C89F-4998-A5C4-3C38AE4A360D}" srcOrd="1" destOrd="0" presId="urn:microsoft.com/office/officeart/2005/8/layout/hierarchy1"/>
    <dgm:cxn modelId="{796BB0D5-D84D-4ECA-BA35-1F5AAAB707B1}" type="presParOf" srcId="{3A19072B-C89F-4998-A5C4-3C38AE4A360D}" destId="{249DBDC2-B5FB-4BD1-AAE9-C840F504961B}" srcOrd="0" destOrd="0" presId="urn:microsoft.com/office/officeart/2005/8/layout/hierarchy1"/>
    <dgm:cxn modelId="{09ADD3A3-73CC-4F15-8B98-498E834B45C1}" type="presParOf" srcId="{3A19072B-C89F-4998-A5C4-3C38AE4A360D}" destId="{CB9BDDBC-60E1-4BEF-A202-2340F0F77189}" srcOrd="1" destOrd="0" presId="urn:microsoft.com/office/officeart/2005/8/layout/hierarchy1"/>
    <dgm:cxn modelId="{09D7A534-4EFD-40D1-B08A-C978551FF110}" type="presParOf" srcId="{CB9BDDBC-60E1-4BEF-A202-2340F0F77189}" destId="{60CC05F7-4B33-4AD6-99E9-3B7A50FE9768}" srcOrd="0" destOrd="0" presId="urn:microsoft.com/office/officeart/2005/8/layout/hierarchy1"/>
    <dgm:cxn modelId="{64B6C640-23AB-4018-BBED-113C0B12CB68}" type="presParOf" srcId="{60CC05F7-4B33-4AD6-99E9-3B7A50FE9768}" destId="{1114589A-CB39-4F12-BA6D-A8E02B1A4F0F}" srcOrd="0" destOrd="0" presId="urn:microsoft.com/office/officeart/2005/8/layout/hierarchy1"/>
    <dgm:cxn modelId="{407B0D7A-64A4-4D25-ADE9-C438590F1096}" type="presParOf" srcId="{60CC05F7-4B33-4AD6-99E9-3B7A50FE9768}" destId="{FA2E274F-C65D-489C-95EA-E8E03A63BA20}" srcOrd="1" destOrd="0" presId="urn:microsoft.com/office/officeart/2005/8/layout/hierarchy1"/>
    <dgm:cxn modelId="{8E6F6EBA-88B3-42C2-8F63-7F12EC6F9063}" type="presParOf" srcId="{CB9BDDBC-60E1-4BEF-A202-2340F0F77189}" destId="{4902FDDD-9125-4EB5-AA48-93AF0F478B3D}" srcOrd="1" destOrd="0" presId="urn:microsoft.com/office/officeart/2005/8/layout/hierarchy1"/>
    <dgm:cxn modelId="{E0B0B969-33DC-4970-BDCF-EBEF00227A21}" type="presParOf" srcId="{3A19072B-C89F-4998-A5C4-3C38AE4A360D}" destId="{6A50DA04-353C-421C-B589-825701C8BF58}" srcOrd="2" destOrd="0" presId="urn:microsoft.com/office/officeart/2005/8/layout/hierarchy1"/>
    <dgm:cxn modelId="{629B5B14-DD2F-4F06-A01F-0A67C89A02B5}" type="presParOf" srcId="{3A19072B-C89F-4998-A5C4-3C38AE4A360D}" destId="{D24E4FF5-9394-49F0-9BD9-5E9076325B4D}" srcOrd="3" destOrd="0" presId="urn:microsoft.com/office/officeart/2005/8/layout/hierarchy1"/>
    <dgm:cxn modelId="{C5668CEE-A16B-4E9F-9D2C-53782FB3DACD}" type="presParOf" srcId="{D24E4FF5-9394-49F0-9BD9-5E9076325B4D}" destId="{48EFC5D1-9FA3-4B06-9869-587D5A9559AD}" srcOrd="0" destOrd="0" presId="urn:microsoft.com/office/officeart/2005/8/layout/hierarchy1"/>
    <dgm:cxn modelId="{E1DCABF4-39FB-4B42-8737-B6BD0F1C746D}" type="presParOf" srcId="{48EFC5D1-9FA3-4B06-9869-587D5A9559AD}" destId="{AE3B04A7-7F65-45B7-8203-11260DCACD8F}" srcOrd="0" destOrd="0" presId="urn:microsoft.com/office/officeart/2005/8/layout/hierarchy1"/>
    <dgm:cxn modelId="{329ED4F9-B71E-4F59-BA49-BA65FDEC9154}" type="presParOf" srcId="{48EFC5D1-9FA3-4B06-9869-587D5A9559AD}" destId="{8B14CB62-D2F4-435F-BDDB-4BC9B7ADE863}" srcOrd="1" destOrd="0" presId="urn:microsoft.com/office/officeart/2005/8/layout/hierarchy1"/>
    <dgm:cxn modelId="{6CE9AC50-BFA4-49BD-8986-C0E891C8BB34}" type="presParOf" srcId="{D24E4FF5-9394-49F0-9BD9-5E9076325B4D}" destId="{BD1A6E49-D088-4A8D-9B73-3F9C9DCBD033}" srcOrd="1" destOrd="0" presId="urn:microsoft.com/office/officeart/2005/8/layout/hierarchy1"/>
    <dgm:cxn modelId="{1D3E4B74-0A5F-4D02-BF5B-DEBBAFEED10D}" type="presParOf" srcId="{5CB896B0-FCAB-466F-B93D-D3062A71B30F}" destId="{AEF20943-E264-4A57-B6DC-8363FED4F2D7}" srcOrd="4" destOrd="0" presId="urn:microsoft.com/office/officeart/2005/8/layout/hierarchy1"/>
    <dgm:cxn modelId="{BF2C8CB2-70FC-4AEF-A758-8DD244D521C9}" type="presParOf" srcId="{5CB896B0-FCAB-466F-B93D-D3062A71B30F}" destId="{40284C27-D2D5-4D4C-8ECC-6ED09E767DEE}" srcOrd="5" destOrd="0" presId="urn:microsoft.com/office/officeart/2005/8/layout/hierarchy1"/>
    <dgm:cxn modelId="{95D3A2D6-6755-494E-971A-584B7948B386}" type="presParOf" srcId="{40284C27-D2D5-4D4C-8ECC-6ED09E767DEE}" destId="{82EEB17E-F69E-4B86-BAAD-D6A2FC6CFAE7}" srcOrd="0" destOrd="0" presId="urn:microsoft.com/office/officeart/2005/8/layout/hierarchy1"/>
    <dgm:cxn modelId="{33428E49-F2D9-444B-9583-1555D2524C9F}" type="presParOf" srcId="{82EEB17E-F69E-4B86-BAAD-D6A2FC6CFAE7}" destId="{5FE4686A-5E85-4BA9-BFED-9FF79C33FDCC}" srcOrd="0" destOrd="0" presId="urn:microsoft.com/office/officeart/2005/8/layout/hierarchy1"/>
    <dgm:cxn modelId="{EB5D1333-FD0F-4584-A4E7-D7848448779E}" type="presParOf" srcId="{82EEB17E-F69E-4B86-BAAD-D6A2FC6CFAE7}" destId="{3D6049E1-FE5C-4664-8A71-ACB2CFD59604}" srcOrd="1" destOrd="0" presId="urn:microsoft.com/office/officeart/2005/8/layout/hierarchy1"/>
    <dgm:cxn modelId="{9FBDF14F-F75C-4D80-AA53-96F0FAA97635}" type="presParOf" srcId="{40284C27-D2D5-4D4C-8ECC-6ED09E767DEE}" destId="{7812D314-9250-4E7E-ACF3-4EE9E74FE9F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F20943-E264-4A57-B6DC-8363FED4F2D7}">
      <dsp:nvSpPr>
        <dsp:cNvPr id="0" name=""/>
        <dsp:cNvSpPr/>
      </dsp:nvSpPr>
      <dsp:spPr>
        <a:xfrm>
          <a:off x="9291251" y="2625823"/>
          <a:ext cx="2433389" cy="219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726"/>
              </a:lnTo>
              <a:lnTo>
                <a:pt x="2433389" y="149726"/>
              </a:lnTo>
              <a:lnTo>
                <a:pt x="2433389" y="2197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50DA04-353C-421C-B589-825701C8BF58}">
      <dsp:nvSpPr>
        <dsp:cNvPr id="0" name=""/>
        <dsp:cNvSpPr/>
      </dsp:nvSpPr>
      <dsp:spPr>
        <a:xfrm>
          <a:off x="10390723" y="4421969"/>
          <a:ext cx="461664" cy="219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726"/>
              </a:lnTo>
              <a:lnTo>
                <a:pt x="461664" y="149726"/>
              </a:lnTo>
              <a:lnTo>
                <a:pt x="461664" y="2197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9DBDC2-B5FB-4BD1-AAE9-C840F504961B}">
      <dsp:nvSpPr>
        <dsp:cNvPr id="0" name=""/>
        <dsp:cNvSpPr/>
      </dsp:nvSpPr>
      <dsp:spPr>
        <a:xfrm>
          <a:off x="9637035" y="4421969"/>
          <a:ext cx="753688" cy="219710"/>
        </a:xfrm>
        <a:custGeom>
          <a:avLst/>
          <a:gdLst/>
          <a:ahLst/>
          <a:cxnLst/>
          <a:rect l="0" t="0" r="0" b="0"/>
          <a:pathLst>
            <a:path>
              <a:moveTo>
                <a:pt x="753688" y="0"/>
              </a:moveTo>
              <a:lnTo>
                <a:pt x="753688" y="149726"/>
              </a:lnTo>
              <a:lnTo>
                <a:pt x="0" y="149726"/>
              </a:lnTo>
              <a:lnTo>
                <a:pt x="0" y="2197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AC098A-C411-4997-AA20-AFE1B3750EF7}">
      <dsp:nvSpPr>
        <dsp:cNvPr id="0" name=""/>
        <dsp:cNvSpPr/>
      </dsp:nvSpPr>
      <dsp:spPr>
        <a:xfrm>
          <a:off x="10345003" y="3325245"/>
          <a:ext cx="91440" cy="2197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97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B00EC3-70A0-4488-8EDB-3E0E6CE0DE03}">
      <dsp:nvSpPr>
        <dsp:cNvPr id="0" name=""/>
        <dsp:cNvSpPr/>
      </dsp:nvSpPr>
      <dsp:spPr>
        <a:xfrm>
          <a:off x="9291251" y="2625823"/>
          <a:ext cx="1099472" cy="219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726"/>
              </a:lnTo>
              <a:lnTo>
                <a:pt x="1099472" y="149726"/>
              </a:lnTo>
              <a:lnTo>
                <a:pt x="1099472" y="2197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F7E06F-D8C0-4156-8738-42E1926E44B4}">
      <dsp:nvSpPr>
        <dsp:cNvPr id="0" name=""/>
        <dsp:cNvSpPr/>
      </dsp:nvSpPr>
      <dsp:spPr>
        <a:xfrm>
          <a:off x="7402349" y="4098504"/>
          <a:ext cx="1197343" cy="219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726"/>
              </a:lnTo>
              <a:lnTo>
                <a:pt x="1197343" y="149726"/>
              </a:lnTo>
              <a:lnTo>
                <a:pt x="1197343" y="2197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9C21BC-F978-46B7-BC05-CFBD513A259D}">
      <dsp:nvSpPr>
        <dsp:cNvPr id="0" name=""/>
        <dsp:cNvSpPr/>
      </dsp:nvSpPr>
      <dsp:spPr>
        <a:xfrm>
          <a:off x="7356629" y="4098504"/>
          <a:ext cx="91440" cy="2197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9726"/>
              </a:lnTo>
              <a:lnTo>
                <a:pt x="134576" y="149726"/>
              </a:lnTo>
              <a:lnTo>
                <a:pt x="134576" y="2197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636093-443F-4EF9-89E4-CC9EA93A323D}">
      <dsp:nvSpPr>
        <dsp:cNvPr id="0" name=""/>
        <dsp:cNvSpPr/>
      </dsp:nvSpPr>
      <dsp:spPr>
        <a:xfrm>
          <a:off x="6293862" y="4098504"/>
          <a:ext cx="1108487" cy="219710"/>
        </a:xfrm>
        <a:custGeom>
          <a:avLst/>
          <a:gdLst/>
          <a:ahLst/>
          <a:cxnLst/>
          <a:rect l="0" t="0" r="0" b="0"/>
          <a:pathLst>
            <a:path>
              <a:moveTo>
                <a:pt x="1108487" y="0"/>
              </a:moveTo>
              <a:lnTo>
                <a:pt x="1108487" y="149726"/>
              </a:lnTo>
              <a:lnTo>
                <a:pt x="0" y="149726"/>
              </a:lnTo>
              <a:lnTo>
                <a:pt x="0" y="2197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1F4671-BC5A-4681-8BF3-BE06CACE45BA}">
      <dsp:nvSpPr>
        <dsp:cNvPr id="0" name=""/>
        <dsp:cNvSpPr/>
      </dsp:nvSpPr>
      <dsp:spPr>
        <a:xfrm>
          <a:off x="7356629" y="3421043"/>
          <a:ext cx="91440" cy="2197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97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E2BEB8-EA7F-43BB-BBC3-672645B2FE0E}">
      <dsp:nvSpPr>
        <dsp:cNvPr id="0" name=""/>
        <dsp:cNvSpPr/>
      </dsp:nvSpPr>
      <dsp:spPr>
        <a:xfrm>
          <a:off x="7402349" y="2625823"/>
          <a:ext cx="1888901" cy="219710"/>
        </a:xfrm>
        <a:custGeom>
          <a:avLst/>
          <a:gdLst/>
          <a:ahLst/>
          <a:cxnLst/>
          <a:rect l="0" t="0" r="0" b="0"/>
          <a:pathLst>
            <a:path>
              <a:moveTo>
                <a:pt x="1888901" y="0"/>
              </a:moveTo>
              <a:lnTo>
                <a:pt x="1888901" y="149726"/>
              </a:lnTo>
              <a:lnTo>
                <a:pt x="0" y="149726"/>
              </a:lnTo>
              <a:lnTo>
                <a:pt x="0" y="2197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084B94-7AFE-4039-A011-BE30552DD064}">
      <dsp:nvSpPr>
        <dsp:cNvPr id="0" name=""/>
        <dsp:cNvSpPr/>
      </dsp:nvSpPr>
      <dsp:spPr>
        <a:xfrm>
          <a:off x="6109508" y="1793232"/>
          <a:ext cx="3181742" cy="219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726"/>
              </a:lnTo>
              <a:lnTo>
                <a:pt x="3181742" y="149726"/>
              </a:lnTo>
              <a:lnTo>
                <a:pt x="3181742" y="21971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66DCEB-EB74-4FD0-83D3-F86F8D54364E}">
      <dsp:nvSpPr>
        <dsp:cNvPr id="0" name=""/>
        <dsp:cNvSpPr/>
      </dsp:nvSpPr>
      <dsp:spPr>
        <a:xfrm>
          <a:off x="5246494" y="3331587"/>
          <a:ext cx="91440" cy="2197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97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167C17-817D-41E2-82C8-A6F401533D03}">
      <dsp:nvSpPr>
        <dsp:cNvPr id="0" name=""/>
        <dsp:cNvSpPr/>
      </dsp:nvSpPr>
      <dsp:spPr>
        <a:xfrm>
          <a:off x="2770246" y="2558260"/>
          <a:ext cx="2521968" cy="2936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3630"/>
              </a:lnTo>
              <a:lnTo>
                <a:pt x="2521968" y="223630"/>
              </a:lnTo>
              <a:lnTo>
                <a:pt x="2521968" y="2936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D0204C-40D6-44DC-9140-9396703CE7F5}">
      <dsp:nvSpPr>
        <dsp:cNvPr id="0" name=""/>
        <dsp:cNvSpPr/>
      </dsp:nvSpPr>
      <dsp:spPr>
        <a:xfrm>
          <a:off x="3845043" y="4562937"/>
          <a:ext cx="1167801" cy="219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726"/>
              </a:lnTo>
              <a:lnTo>
                <a:pt x="1167801" y="149726"/>
              </a:lnTo>
              <a:lnTo>
                <a:pt x="1167801" y="2197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88C4D4-E177-4CC4-BC6D-06D78BC55037}">
      <dsp:nvSpPr>
        <dsp:cNvPr id="0" name=""/>
        <dsp:cNvSpPr/>
      </dsp:nvSpPr>
      <dsp:spPr>
        <a:xfrm>
          <a:off x="3733013" y="4562937"/>
          <a:ext cx="91440" cy="219710"/>
        </a:xfrm>
        <a:custGeom>
          <a:avLst/>
          <a:gdLst/>
          <a:ahLst/>
          <a:cxnLst/>
          <a:rect l="0" t="0" r="0" b="0"/>
          <a:pathLst>
            <a:path>
              <a:moveTo>
                <a:pt x="112029" y="0"/>
              </a:moveTo>
              <a:lnTo>
                <a:pt x="112029" y="149726"/>
              </a:lnTo>
              <a:lnTo>
                <a:pt x="45720" y="149726"/>
              </a:lnTo>
              <a:lnTo>
                <a:pt x="45720" y="2197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7F9665-C4C6-4EF0-B910-25587057C94D}">
      <dsp:nvSpPr>
        <dsp:cNvPr id="0" name=""/>
        <dsp:cNvSpPr/>
      </dsp:nvSpPr>
      <dsp:spPr>
        <a:xfrm>
          <a:off x="2610932" y="4562937"/>
          <a:ext cx="1234111" cy="219710"/>
        </a:xfrm>
        <a:custGeom>
          <a:avLst/>
          <a:gdLst/>
          <a:ahLst/>
          <a:cxnLst/>
          <a:rect l="0" t="0" r="0" b="0"/>
          <a:pathLst>
            <a:path>
              <a:moveTo>
                <a:pt x="1234111" y="0"/>
              </a:moveTo>
              <a:lnTo>
                <a:pt x="1234111" y="149726"/>
              </a:lnTo>
              <a:lnTo>
                <a:pt x="0" y="149726"/>
              </a:lnTo>
              <a:lnTo>
                <a:pt x="0" y="2197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521330-E130-445F-8B65-C3668B102B4B}">
      <dsp:nvSpPr>
        <dsp:cNvPr id="0" name=""/>
        <dsp:cNvSpPr/>
      </dsp:nvSpPr>
      <dsp:spPr>
        <a:xfrm>
          <a:off x="3799323" y="3486605"/>
          <a:ext cx="91440" cy="2197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97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651A64-82E1-4C8B-8D48-2569A0DE92FB}">
      <dsp:nvSpPr>
        <dsp:cNvPr id="0" name=""/>
        <dsp:cNvSpPr/>
      </dsp:nvSpPr>
      <dsp:spPr>
        <a:xfrm>
          <a:off x="2770246" y="2558260"/>
          <a:ext cx="1074797" cy="2936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3630"/>
              </a:lnTo>
              <a:lnTo>
                <a:pt x="1074797" y="223630"/>
              </a:lnTo>
              <a:lnTo>
                <a:pt x="1074797" y="2936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4439A1-0001-444F-9982-EA9DC9690107}">
      <dsp:nvSpPr>
        <dsp:cNvPr id="0" name=""/>
        <dsp:cNvSpPr/>
      </dsp:nvSpPr>
      <dsp:spPr>
        <a:xfrm>
          <a:off x="991257" y="4082079"/>
          <a:ext cx="607837" cy="219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726"/>
              </a:lnTo>
              <a:lnTo>
                <a:pt x="607837" y="149726"/>
              </a:lnTo>
              <a:lnTo>
                <a:pt x="607837" y="2197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291312-835E-4F83-9942-416536935AA9}">
      <dsp:nvSpPr>
        <dsp:cNvPr id="0" name=""/>
        <dsp:cNvSpPr/>
      </dsp:nvSpPr>
      <dsp:spPr>
        <a:xfrm>
          <a:off x="529592" y="4082079"/>
          <a:ext cx="461664" cy="219710"/>
        </a:xfrm>
        <a:custGeom>
          <a:avLst/>
          <a:gdLst/>
          <a:ahLst/>
          <a:cxnLst/>
          <a:rect l="0" t="0" r="0" b="0"/>
          <a:pathLst>
            <a:path>
              <a:moveTo>
                <a:pt x="461664" y="0"/>
              </a:moveTo>
              <a:lnTo>
                <a:pt x="461664" y="149726"/>
              </a:lnTo>
              <a:lnTo>
                <a:pt x="0" y="149726"/>
              </a:lnTo>
              <a:lnTo>
                <a:pt x="0" y="2197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F67831-60A4-4FF6-9C27-E0EC110AE911}">
      <dsp:nvSpPr>
        <dsp:cNvPr id="0" name=""/>
        <dsp:cNvSpPr/>
      </dsp:nvSpPr>
      <dsp:spPr>
        <a:xfrm>
          <a:off x="945537" y="3382657"/>
          <a:ext cx="91440" cy="2197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97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A8BAF7-DBA1-44B8-A6C4-926EF6650FD8}">
      <dsp:nvSpPr>
        <dsp:cNvPr id="0" name=""/>
        <dsp:cNvSpPr/>
      </dsp:nvSpPr>
      <dsp:spPr>
        <a:xfrm>
          <a:off x="991257" y="2558260"/>
          <a:ext cx="1778989" cy="293614"/>
        </a:xfrm>
        <a:custGeom>
          <a:avLst/>
          <a:gdLst/>
          <a:ahLst/>
          <a:cxnLst/>
          <a:rect l="0" t="0" r="0" b="0"/>
          <a:pathLst>
            <a:path>
              <a:moveTo>
                <a:pt x="1778989" y="0"/>
              </a:moveTo>
              <a:lnTo>
                <a:pt x="1778989" y="223630"/>
              </a:lnTo>
              <a:lnTo>
                <a:pt x="0" y="223630"/>
              </a:lnTo>
              <a:lnTo>
                <a:pt x="0" y="2936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7D65DC-8345-4B2E-81B9-DC743E5D65D0}">
      <dsp:nvSpPr>
        <dsp:cNvPr id="0" name=""/>
        <dsp:cNvSpPr/>
      </dsp:nvSpPr>
      <dsp:spPr>
        <a:xfrm>
          <a:off x="2770246" y="1793232"/>
          <a:ext cx="3339262" cy="145806"/>
        </a:xfrm>
        <a:custGeom>
          <a:avLst/>
          <a:gdLst/>
          <a:ahLst/>
          <a:cxnLst/>
          <a:rect l="0" t="0" r="0" b="0"/>
          <a:pathLst>
            <a:path>
              <a:moveTo>
                <a:pt x="3339262" y="0"/>
              </a:moveTo>
              <a:lnTo>
                <a:pt x="3339262" y="75821"/>
              </a:lnTo>
              <a:lnTo>
                <a:pt x="0" y="75821"/>
              </a:lnTo>
              <a:lnTo>
                <a:pt x="0" y="1458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9A19D7-B35A-4F0B-84C6-2F3B99CE37B1}">
      <dsp:nvSpPr>
        <dsp:cNvPr id="0" name=""/>
        <dsp:cNvSpPr/>
      </dsp:nvSpPr>
      <dsp:spPr>
        <a:xfrm>
          <a:off x="4996558" y="1313521"/>
          <a:ext cx="2225900" cy="479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D90433-6264-4882-91A2-BE24200622C0}">
      <dsp:nvSpPr>
        <dsp:cNvPr id="0" name=""/>
        <dsp:cNvSpPr/>
      </dsp:nvSpPr>
      <dsp:spPr>
        <a:xfrm>
          <a:off x="5080497" y="1393263"/>
          <a:ext cx="2225900" cy="4797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>
              <a:latin typeface="Times New Roman" panose="02020603050405020304" pitchFamily="18" charset="0"/>
              <a:cs typeface="Times New Roman" panose="02020603050405020304" pitchFamily="18" charset="0"/>
            </a:rPr>
            <a:t>Zeki AKKAN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kern="1200">
              <a:latin typeface="Times New Roman" panose="02020603050405020304" pitchFamily="18" charset="0"/>
              <a:cs typeface="Times New Roman" panose="02020603050405020304" pitchFamily="18" charset="0"/>
            </a:rPr>
            <a:t>İlçe Milli Eğitim Müdürü</a:t>
          </a:r>
        </a:p>
      </dsp:txBody>
      <dsp:txXfrm>
        <a:off x="5094547" y="1407313"/>
        <a:ext cx="2197800" cy="451611"/>
      </dsp:txXfrm>
    </dsp:sp>
    <dsp:sp modelId="{34D87A99-3415-4C8D-9464-5C6F030883C2}">
      <dsp:nvSpPr>
        <dsp:cNvPr id="0" name=""/>
        <dsp:cNvSpPr/>
      </dsp:nvSpPr>
      <dsp:spPr>
        <a:xfrm>
          <a:off x="2059260" y="1939038"/>
          <a:ext cx="1421971" cy="6192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5BE3BA-1D16-420F-AFD6-7E42FD041C3A}">
      <dsp:nvSpPr>
        <dsp:cNvPr id="0" name=""/>
        <dsp:cNvSpPr/>
      </dsp:nvSpPr>
      <dsp:spPr>
        <a:xfrm>
          <a:off x="2143199" y="2018781"/>
          <a:ext cx="1421971" cy="6192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Orhan SELVİ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Şube Müdürü</a:t>
          </a:r>
        </a:p>
      </dsp:txBody>
      <dsp:txXfrm>
        <a:off x="2161335" y="2036917"/>
        <a:ext cx="1385699" cy="582949"/>
      </dsp:txXfrm>
    </dsp:sp>
    <dsp:sp modelId="{FFE2D413-DA15-4A66-97CE-A3C36E952DFA}">
      <dsp:nvSpPr>
        <dsp:cNvPr id="0" name=""/>
        <dsp:cNvSpPr/>
      </dsp:nvSpPr>
      <dsp:spPr>
        <a:xfrm>
          <a:off x="92262" y="2851875"/>
          <a:ext cx="1797989" cy="5307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BE7451-5EB5-4EA0-A97F-465E5E603CBC}">
      <dsp:nvSpPr>
        <dsp:cNvPr id="0" name=""/>
        <dsp:cNvSpPr/>
      </dsp:nvSpPr>
      <dsp:spPr>
        <a:xfrm>
          <a:off x="176201" y="2931617"/>
          <a:ext cx="1797989" cy="5307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Temel Eğitim-Ortaöğretim</a:t>
          </a:r>
        </a:p>
      </dsp:txBody>
      <dsp:txXfrm>
        <a:off x="191747" y="2947163"/>
        <a:ext cx="1766897" cy="499689"/>
      </dsp:txXfrm>
    </dsp:sp>
    <dsp:sp modelId="{6A333DAC-69EC-49C9-A9AF-BB9CE2823B41}">
      <dsp:nvSpPr>
        <dsp:cNvPr id="0" name=""/>
        <dsp:cNvSpPr/>
      </dsp:nvSpPr>
      <dsp:spPr>
        <a:xfrm>
          <a:off x="173873" y="3602367"/>
          <a:ext cx="1634766" cy="479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B8E2A5-05F9-4A31-9AA4-91C3418236B0}">
      <dsp:nvSpPr>
        <dsp:cNvPr id="0" name=""/>
        <dsp:cNvSpPr/>
      </dsp:nvSpPr>
      <dsp:spPr>
        <a:xfrm>
          <a:off x="257812" y="3682109"/>
          <a:ext cx="1634766" cy="4797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Osman BOZKURT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Şef</a:t>
          </a:r>
        </a:p>
      </dsp:txBody>
      <dsp:txXfrm>
        <a:off x="271862" y="3696159"/>
        <a:ext cx="1606666" cy="451611"/>
      </dsp:txXfrm>
    </dsp:sp>
    <dsp:sp modelId="{8E7F478C-046D-4B7C-AA0B-C29A3FE3A8EA}">
      <dsp:nvSpPr>
        <dsp:cNvPr id="0" name=""/>
        <dsp:cNvSpPr/>
      </dsp:nvSpPr>
      <dsp:spPr>
        <a:xfrm>
          <a:off x="5694" y="4301789"/>
          <a:ext cx="1047796" cy="7789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10F99F-ACB0-4EA0-AE98-C9E7F265582C}">
      <dsp:nvSpPr>
        <dsp:cNvPr id="0" name=""/>
        <dsp:cNvSpPr/>
      </dsp:nvSpPr>
      <dsp:spPr>
        <a:xfrm>
          <a:off x="89633" y="4381532"/>
          <a:ext cx="1047796" cy="7789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Mehmet ŞAFAK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V.H.K.İ.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2448" y="4404347"/>
        <a:ext cx="1002166" cy="733321"/>
      </dsp:txXfrm>
    </dsp:sp>
    <dsp:sp modelId="{CE682C75-50E2-4D21-8AB2-D6056D7C8DF5}">
      <dsp:nvSpPr>
        <dsp:cNvPr id="0" name=""/>
        <dsp:cNvSpPr/>
      </dsp:nvSpPr>
      <dsp:spPr>
        <a:xfrm>
          <a:off x="1221368" y="4301789"/>
          <a:ext cx="755451" cy="7517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65B890-1598-410D-BAB6-640336251935}">
      <dsp:nvSpPr>
        <dsp:cNvPr id="0" name=""/>
        <dsp:cNvSpPr/>
      </dsp:nvSpPr>
      <dsp:spPr>
        <a:xfrm>
          <a:off x="1305307" y="4381532"/>
          <a:ext cx="755451" cy="7517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Yagup EFE Memur</a:t>
          </a:r>
        </a:p>
      </dsp:txBody>
      <dsp:txXfrm>
        <a:off x="1327325" y="4403550"/>
        <a:ext cx="711415" cy="707710"/>
      </dsp:txXfrm>
    </dsp:sp>
    <dsp:sp modelId="{A29B8285-F2CC-45FD-AA46-6837939C9239}">
      <dsp:nvSpPr>
        <dsp:cNvPr id="0" name=""/>
        <dsp:cNvSpPr/>
      </dsp:nvSpPr>
      <dsp:spPr>
        <a:xfrm>
          <a:off x="2943476" y="2851875"/>
          <a:ext cx="1803134" cy="6347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F9EF7A-E206-4CC9-A463-5E25DF32EEA7}">
      <dsp:nvSpPr>
        <dsp:cNvPr id="0" name=""/>
        <dsp:cNvSpPr/>
      </dsp:nvSpPr>
      <dsp:spPr>
        <a:xfrm>
          <a:off x="3027415" y="2931617"/>
          <a:ext cx="1803134" cy="6347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Strateji Geliştirme</a:t>
          </a:r>
        </a:p>
      </dsp:txBody>
      <dsp:txXfrm>
        <a:off x="3046006" y="2950208"/>
        <a:ext cx="1765952" cy="597548"/>
      </dsp:txXfrm>
    </dsp:sp>
    <dsp:sp modelId="{054A522A-1FB2-41ED-902F-EB34420437AD}">
      <dsp:nvSpPr>
        <dsp:cNvPr id="0" name=""/>
        <dsp:cNvSpPr/>
      </dsp:nvSpPr>
      <dsp:spPr>
        <a:xfrm>
          <a:off x="3073614" y="3706316"/>
          <a:ext cx="1542858" cy="8566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EFAF68-B12E-41BE-BD36-ED648F7DC775}">
      <dsp:nvSpPr>
        <dsp:cNvPr id="0" name=""/>
        <dsp:cNvSpPr/>
      </dsp:nvSpPr>
      <dsp:spPr>
        <a:xfrm>
          <a:off x="3157553" y="3786058"/>
          <a:ext cx="1542858" cy="8566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Şef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Murat KIZILTEPE</a:t>
          </a:r>
          <a:endParaRPr lang="tr-TR" sz="12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82643" y="3811148"/>
        <a:ext cx="1492678" cy="806441"/>
      </dsp:txXfrm>
    </dsp:sp>
    <dsp:sp modelId="{809D2692-DB09-4667-89EC-0C8BD258ED89}">
      <dsp:nvSpPr>
        <dsp:cNvPr id="0" name=""/>
        <dsp:cNvSpPr/>
      </dsp:nvSpPr>
      <dsp:spPr>
        <a:xfrm>
          <a:off x="2144698" y="4782648"/>
          <a:ext cx="932468" cy="7088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A87636-B5D1-4EC8-9DBF-5B3998A8AFF1}">
      <dsp:nvSpPr>
        <dsp:cNvPr id="0" name=""/>
        <dsp:cNvSpPr/>
      </dsp:nvSpPr>
      <dsp:spPr>
        <a:xfrm>
          <a:off x="2228637" y="4862390"/>
          <a:ext cx="932468" cy="7088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Yaşar AKKAN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Memur</a:t>
          </a:r>
        </a:p>
      </dsp:txBody>
      <dsp:txXfrm>
        <a:off x="2249397" y="4883150"/>
        <a:ext cx="890948" cy="667292"/>
      </dsp:txXfrm>
    </dsp:sp>
    <dsp:sp modelId="{2196BD56-F378-4F3D-ABFE-42A818B90D9A}">
      <dsp:nvSpPr>
        <dsp:cNvPr id="0" name=""/>
        <dsp:cNvSpPr/>
      </dsp:nvSpPr>
      <dsp:spPr>
        <a:xfrm>
          <a:off x="3245045" y="4782648"/>
          <a:ext cx="1067377" cy="6644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718254-C489-493D-9B73-7CB71E6289A7}">
      <dsp:nvSpPr>
        <dsp:cNvPr id="0" name=""/>
        <dsp:cNvSpPr/>
      </dsp:nvSpPr>
      <dsp:spPr>
        <a:xfrm>
          <a:off x="3328984" y="4862390"/>
          <a:ext cx="1067377" cy="6644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Cafer KİZİR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Memur</a:t>
          </a:r>
        </a:p>
      </dsp:txBody>
      <dsp:txXfrm>
        <a:off x="3348445" y="4881851"/>
        <a:ext cx="1028455" cy="625512"/>
      </dsp:txXfrm>
    </dsp:sp>
    <dsp:sp modelId="{25327E98-6FB2-4F8B-9C6A-05B220E9EF70}">
      <dsp:nvSpPr>
        <dsp:cNvPr id="0" name=""/>
        <dsp:cNvSpPr/>
      </dsp:nvSpPr>
      <dsp:spPr>
        <a:xfrm>
          <a:off x="4480300" y="4782648"/>
          <a:ext cx="1065088" cy="729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15F231-56E8-41EE-9BEB-BD2C6300ED12}">
      <dsp:nvSpPr>
        <dsp:cNvPr id="0" name=""/>
        <dsp:cNvSpPr/>
      </dsp:nvSpPr>
      <dsp:spPr>
        <a:xfrm>
          <a:off x="4564239" y="4862390"/>
          <a:ext cx="1065088" cy="729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Birhan YILMAZ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V.H.K.İ.</a:t>
          </a:r>
        </a:p>
      </dsp:txBody>
      <dsp:txXfrm>
        <a:off x="4585612" y="4883763"/>
        <a:ext cx="1022342" cy="686967"/>
      </dsp:txXfrm>
    </dsp:sp>
    <dsp:sp modelId="{72F16558-F81E-4F44-8830-45AE52709DD0}">
      <dsp:nvSpPr>
        <dsp:cNvPr id="0" name=""/>
        <dsp:cNvSpPr/>
      </dsp:nvSpPr>
      <dsp:spPr>
        <a:xfrm>
          <a:off x="4914489" y="2851875"/>
          <a:ext cx="755451" cy="479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54FAD6-C955-4194-B234-923D99C6790E}">
      <dsp:nvSpPr>
        <dsp:cNvPr id="0" name=""/>
        <dsp:cNvSpPr/>
      </dsp:nvSpPr>
      <dsp:spPr>
        <a:xfrm>
          <a:off x="4998428" y="2931617"/>
          <a:ext cx="755451" cy="4797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00" kern="1200"/>
            <a:t>Bilgi İşl. ve Eğitim Tek.</a:t>
          </a:r>
        </a:p>
      </dsp:txBody>
      <dsp:txXfrm>
        <a:off x="5012478" y="2945667"/>
        <a:ext cx="727351" cy="451611"/>
      </dsp:txXfrm>
    </dsp:sp>
    <dsp:sp modelId="{1578C834-8E11-49BC-B199-8DB71E3C7648}">
      <dsp:nvSpPr>
        <dsp:cNvPr id="0" name=""/>
        <dsp:cNvSpPr/>
      </dsp:nvSpPr>
      <dsp:spPr>
        <a:xfrm>
          <a:off x="4914489" y="3551297"/>
          <a:ext cx="755451" cy="479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91B5C8-50D4-46E3-B996-40A25C1DC831}">
      <dsp:nvSpPr>
        <dsp:cNvPr id="0" name=""/>
        <dsp:cNvSpPr/>
      </dsp:nvSpPr>
      <dsp:spPr>
        <a:xfrm>
          <a:off x="4998428" y="3631039"/>
          <a:ext cx="755451" cy="4797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00" kern="1200"/>
            <a:t>Şahin ÖZKAN Teknisyen</a:t>
          </a:r>
        </a:p>
      </dsp:txBody>
      <dsp:txXfrm>
        <a:off x="5012478" y="3645089"/>
        <a:ext cx="727351" cy="451611"/>
      </dsp:txXfrm>
    </dsp:sp>
    <dsp:sp modelId="{E1613EB1-C715-412C-9EA2-CE08157B8321}">
      <dsp:nvSpPr>
        <dsp:cNvPr id="0" name=""/>
        <dsp:cNvSpPr/>
      </dsp:nvSpPr>
      <dsp:spPr>
        <a:xfrm>
          <a:off x="8533601" y="2012943"/>
          <a:ext cx="1515299" cy="6128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D521C7-AFBD-4877-93B7-41142D263C55}">
      <dsp:nvSpPr>
        <dsp:cNvPr id="0" name=""/>
        <dsp:cNvSpPr/>
      </dsp:nvSpPr>
      <dsp:spPr>
        <a:xfrm>
          <a:off x="8617540" y="2092685"/>
          <a:ext cx="1515299" cy="6128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Sinan KAYGISIZ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Şube Müdürü</a:t>
          </a:r>
        </a:p>
      </dsp:txBody>
      <dsp:txXfrm>
        <a:off x="8635491" y="2110636"/>
        <a:ext cx="1479397" cy="576977"/>
      </dsp:txXfrm>
    </dsp:sp>
    <dsp:sp modelId="{6653E9F2-C40A-4F33-B69D-5037851DBE02}">
      <dsp:nvSpPr>
        <dsp:cNvPr id="0" name=""/>
        <dsp:cNvSpPr/>
      </dsp:nvSpPr>
      <dsp:spPr>
        <a:xfrm>
          <a:off x="6480135" y="2845533"/>
          <a:ext cx="1844427" cy="5755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08E68F-DC24-4DFB-B0CB-99FF32F23F3A}">
      <dsp:nvSpPr>
        <dsp:cNvPr id="0" name=""/>
        <dsp:cNvSpPr/>
      </dsp:nvSpPr>
      <dsp:spPr>
        <a:xfrm>
          <a:off x="6564074" y="2925275"/>
          <a:ext cx="1844427" cy="5755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>
              <a:latin typeface="Times New Roman" panose="02020603050405020304" pitchFamily="18" charset="0"/>
              <a:cs typeface="Times New Roman" panose="02020603050405020304" pitchFamily="18" charset="0"/>
            </a:rPr>
            <a:t>İnsan Kaynakları</a:t>
          </a:r>
        </a:p>
      </dsp:txBody>
      <dsp:txXfrm>
        <a:off x="6580930" y="2942131"/>
        <a:ext cx="1810715" cy="541798"/>
      </dsp:txXfrm>
    </dsp:sp>
    <dsp:sp modelId="{90F57CDC-4299-446C-AA51-69727EAE02EE}">
      <dsp:nvSpPr>
        <dsp:cNvPr id="0" name=""/>
        <dsp:cNvSpPr/>
      </dsp:nvSpPr>
      <dsp:spPr>
        <a:xfrm>
          <a:off x="6850408" y="3640754"/>
          <a:ext cx="1103880" cy="4577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91FE1E-64F7-451F-9133-8824703BF497}">
      <dsp:nvSpPr>
        <dsp:cNvPr id="0" name=""/>
        <dsp:cNvSpPr/>
      </dsp:nvSpPr>
      <dsp:spPr>
        <a:xfrm>
          <a:off x="6934347" y="3720496"/>
          <a:ext cx="1103880" cy="4577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Cafer PUSMAZ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Şef</a:t>
          </a:r>
        </a:p>
      </dsp:txBody>
      <dsp:txXfrm>
        <a:off x="6947754" y="3733903"/>
        <a:ext cx="1077066" cy="430936"/>
      </dsp:txXfrm>
    </dsp:sp>
    <dsp:sp modelId="{298E5B22-8020-470F-BF1B-FABD501BF574}">
      <dsp:nvSpPr>
        <dsp:cNvPr id="0" name=""/>
        <dsp:cNvSpPr/>
      </dsp:nvSpPr>
      <dsp:spPr>
        <a:xfrm>
          <a:off x="5713267" y="4318215"/>
          <a:ext cx="1161189" cy="768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BB3B35-5086-4E5C-B2C5-A5A7A6A6CDE2}">
      <dsp:nvSpPr>
        <dsp:cNvPr id="0" name=""/>
        <dsp:cNvSpPr/>
      </dsp:nvSpPr>
      <dsp:spPr>
        <a:xfrm>
          <a:off x="5797206" y="4397957"/>
          <a:ext cx="1161189" cy="7681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Hayrettin KIRIK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V.H.K.İ.</a:t>
          </a:r>
        </a:p>
      </dsp:txBody>
      <dsp:txXfrm>
        <a:off x="5819703" y="4420454"/>
        <a:ext cx="1116195" cy="723110"/>
      </dsp:txXfrm>
    </dsp:sp>
    <dsp:sp modelId="{B26217BF-3D95-4499-878F-10FE09C059DD}">
      <dsp:nvSpPr>
        <dsp:cNvPr id="0" name=""/>
        <dsp:cNvSpPr/>
      </dsp:nvSpPr>
      <dsp:spPr>
        <a:xfrm>
          <a:off x="7042335" y="4318215"/>
          <a:ext cx="897740" cy="7125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9DC5AF-4F04-40EF-9EB7-3DDA962AAC59}">
      <dsp:nvSpPr>
        <dsp:cNvPr id="0" name=""/>
        <dsp:cNvSpPr/>
      </dsp:nvSpPr>
      <dsp:spPr>
        <a:xfrm>
          <a:off x="7126274" y="4397957"/>
          <a:ext cx="897740" cy="7125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İsmail ÇELİK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Memur</a:t>
          </a:r>
        </a:p>
      </dsp:txBody>
      <dsp:txXfrm>
        <a:off x="7147143" y="4418826"/>
        <a:ext cx="856002" cy="670768"/>
      </dsp:txXfrm>
    </dsp:sp>
    <dsp:sp modelId="{4DC8C8F9-B02D-4C32-B3B6-4629B59C8F1C}">
      <dsp:nvSpPr>
        <dsp:cNvPr id="0" name=""/>
        <dsp:cNvSpPr/>
      </dsp:nvSpPr>
      <dsp:spPr>
        <a:xfrm>
          <a:off x="8107954" y="4318215"/>
          <a:ext cx="983477" cy="7612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BE4FA6-BCC8-45F8-B276-6D1B060C97EE}">
      <dsp:nvSpPr>
        <dsp:cNvPr id="0" name=""/>
        <dsp:cNvSpPr/>
      </dsp:nvSpPr>
      <dsp:spPr>
        <a:xfrm>
          <a:off x="8191893" y="4397957"/>
          <a:ext cx="983477" cy="7612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Kamuran GARGIN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Memur</a:t>
          </a:r>
        </a:p>
      </dsp:txBody>
      <dsp:txXfrm>
        <a:off x="8214190" y="4420254"/>
        <a:ext cx="938883" cy="716698"/>
      </dsp:txXfrm>
    </dsp:sp>
    <dsp:sp modelId="{AEE60622-0EB8-4001-96B9-A98CF8934953}">
      <dsp:nvSpPr>
        <dsp:cNvPr id="0" name=""/>
        <dsp:cNvSpPr/>
      </dsp:nvSpPr>
      <dsp:spPr>
        <a:xfrm>
          <a:off x="9602409" y="2845533"/>
          <a:ext cx="1576627" cy="479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2018EC-EB04-4A72-BE7A-8BB2AC3BB871}">
      <dsp:nvSpPr>
        <dsp:cNvPr id="0" name=""/>
        <dsp:cNvSpPr/>
      </dsp:nvSpPr>
      <dsp:spPr>
        <a:xfrm>
          <a:off x="9686348" y="2925275"/>
          <a:ext cx="1576627" cy="4797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Destek Hizmetleri</a:t>
          </a:r>
        </a:p>
      </dsp:txBody>
      <dsp:txXfrm>
        <a:off x="9700398" y="2939325"/>
        <a:ext cx="1548527" cy="451611"/>
      </dsp:txXfrm>
    </dsp:sp>
    <dsp:sp modelId="{00D78EC0-5E56-49B9-8A45-0AF77FD417AA}">
      <dsp:nvSpPr>
        <dsp:cNvPr id="0" name=""/>
        <dsp:cNvSpPr/>
      </dsp:nvSpPr>
      <dsp:spPr>
        <a:xfrm>
          <a:off x="9597903" y="3544955"/>
          <a:ext cx="1585639" cy="8770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1D183D-9E80-40E8-9395-FDD271589ACE}">
      <dsp:nvSpPr>
        <dsp:cNvPr id="0" name=""/>
        <dsp:cNvSpPr/>
      </dsp:nvSpPr>
      <dsp:spPr>
        <a:xfrm>
          <a:off x="9681842" y="3624697"/>
          <a:ext cx="1585639" cy="877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Mustafa ÖZDOĞAN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Şef</a:t>
          </a:r>
        </a:p>
      </dsp:txBody>
      <dsp:txXfrm>
        <a:off x="9707529" y="3650384"/>
        <a:ext cx="1534265" cy="825639"/>
      </dsp:txXfrm>
    </dsp:sp>
    <dsp:sp modelId="{1114589A-CB39-4F12-BA6D-A8E02B1A4F0F}">
      <dsp:nvSpPr>
        <dsp:cNvPr id="0" name=""/>
        <dsp:cNvSpPr/>
      </dsp:nvSpPr>
      <dsp:spPr>
        <a:xfrm>
          <a:off x="9259309" y="4641680"/>
          <a:ext cx="755451" cy="479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2E274F-C65D-489C-95EA-E8E03A63BA20}">
      <dsp:nvSpPr>
        <dsp:cNvPr id="0" name=""/>
        <dsp:cNvSpPr/>
      </dsp:nvSpPr>
      <dsp:spPr>
        <a:xfrm>
          <a:off x="9343248" y="4721422"/>
          <a:ext cx="755451" cy="4797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Murat AKTAŞ Memur</a:t>
          </a:r>
        </a:p>
      </dsp:txBody>
      <dsp:txXfrm>
        <a:off x="9357298" y="4735472"/>
        <a:ext cx="727351" cy="451611"/>
      </dsp:txXfrm>
    </dsp:sp>
    <dsp:sp modelId="{AE3B04A7-7F65-45B7-8203-11260DCACD8F}">
      <dsp:nvSpPr>
        <dsp:cNvPr id="0" name=""/>
        <dsp:cNvSpPr/>
      </dsp:nvSpPr>
      <dsp:spPr>
        <a:xfrm>
          <a:off x="10182638" y="4641680"/>
          <a:ext cx="1339498" cy="5652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14CB62-D2F4-435F-BDDB-4BC9B7ADE863}">
      <dsp:nvSpPr>
        <dsp:cNvPr id="0" name=""/>
        <dsp:cNvSpPr/>
      </dsp:nvSpPr>
      <dsp:spPr>
        <a:xfrm>
          <a:off x="10266578" y="4721422"/>
          <a:ext cx="1339498" cy="5652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Mehmet KILIÇARSLAN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Memur</a:t>
          </a:r>
        </a:p>
      </dsp:txBody>
      <dsp:txXfrm>
        <a:off x="10283134" y="4737978"/>
        <a:ext cx="1306386" cy="532161"/>
      </dsp:txXfrm>
    </dsp:sp>
    <dsp:sp modelId="{5FE4686A-5E85-4BA9-BFED-9FF79C33FDCC}">
      <dsp:nvSpPr>
        <dsp:cNvPr id="0" name=""/>
        <dsp:cNvSpPr/>
      </dsp:nvSpPr>
      <dsp:spPr>
        <a:xfrm>
          <a:off x="11346915" y="2845533"/>
          <a:ext cx="755451" cy="479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6049E1-FE5C-4664-8A71-ACB2CFD59604}">
      <dsp:nvSpPr>
        <dsp:cNvPr id="0" name=""/>
        <dsp:cNvSpPr/>
      </dsp:nvSpPr>
      <dsp:spPr>
        <a:xfrm>
          <a:off x="11430854" y="2925275"/>
          <a:ext cx="755451" cy="4797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00" kern="1200"/>
            <a:t>İş Sağlığı ve Güvenliği Bölümü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00" kern="1200"/>
            <a:t>Ümmü ÖZSOY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00" kern="1200"/>
            <a:t>V.H.K.İ.</a:t>
          </a:r>
        </a:p>
      </dsp:txBody>
      <dsp:txXfrm>
        <a:off x="11444904" y="2939325"/>
        <a:ext cx="727351" cy="4516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66413-D0A9-44B8-B4D6-297D24552C33}" type="datetimeFigureOut">
              <a:rPr lang="tr-TR" smtClean="0"/>
              <a:t>7.01.2017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C15D-8018-41DB-AE74-0744D97EB0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1326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66413-D0A9-44B8-B4D6-297D24552C33}" type="datetimeFigureOut">
              <a:rPr lang="tr-TR" smtClean="0"/>
              <a:t>7.01.2017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C15D-8018-41DB-AE74-0744D97EB0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9843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66413-D0A9-44B8-B4D6-297D24552C33}" type="datetimeFigureOut">
              <a:rPr lang="tr-TR" smtClean="0"/>
              <a:t>7.01.2017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C15D-8018-41DB-AE74-0744D97EB0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3263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66413-D0A9-44B8-B4D6-297D24552C33}" type="datetimeFigureOut">
              <a:rPr lang="tr-TR" smtClean="0"/>
              <a:t>7.01.2017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C15D-8018-41DB-AE74-0744D97EB0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1582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66413-D0A9-44B8-B4D6-297D24552C33}" type="datetimeFigureOut">
              <a:rPr lang="tr-TR" smtClean="0"/>
              <a:t>7.01.2017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C15D-8018-41DB-AE74-0744D97EB0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8379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66413-D0A9-44B8-B4D6-297D24552C33}" type="datetimeFigureOut">
              <a:rPr lang="tr-TR" smtClean="0"/>
              <a:t>7.01.2017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C15D-8018-41DB-AE74-0744D97EB0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3230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66413-D0A9-44B8-B4D6-297D24552C33}" type="datetimeFigureOut">
              <a:rPr lang="tr-TR" smtClean="0"/>
              <a:t>7.01.2017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C15D-8018-41DB-AE74-0744D97EB0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6461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66413-D0A9-44B8-B4D6-297D24552C33}" type="datetimeFigureOut">
              <a:rPr lang="tr-TR" smtClean="0"/>
              <a:t>7.01.2017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C15D-8018-41DB-AE74-0744D97EB0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9216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66413-D0A9-44B8-B4D6-297D24552C33}" type="datetimeFigureOut">
              <a:rPr lang="tr-TR" smtClean="0"/>
              <a:t>7.01.2017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C15D-8018-41DB-AE74-0744D97EB0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186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66413-D0A9-44B8-B4D6-297D24552C33}" type="datetimeFigureOut">
              <a:rPr lang="tr-TR" smtClean="0"/>
              <a:t>7.01.2017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C15D-8018-41DB-AE74-0744D97EB0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153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66413-D0A9-44B8-B4D6-297D24552C33}" type="datetimeFigureOut">
              <a:rPr lang="tr-TR" smtClean="0"/>
              <a:t>7.01.2017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0C15D-8018-41DB-AE74-0744D97EB0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2008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66413-D0A9-44B8-B4D6-297D24552C33}" type="datetimeFigureOut">
              <a:rPr lang="tr-TR" smtClean="0"/>
              <a:t>7.01.2017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0C15D-8018-41DB-AE74-0744D97EB0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3479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2235108495"/>
              </p:ext>
            </p:extLst>
          </p:nvPr>
        </p:nvGraphicFramePr>
        <p:xfrm>
          <a:off x="0" y="-23812"/>
          <a:ext cx="12192000" cy="6905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163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86</Words>
  <Application>Microsoft Office PowerPoint</Application>
  <PresentationFormat>Geniş ekran</PresentationFormat>
  <Paragraphs>41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1</cp:revision>
  <dcterms:created xsi:type="dcterms:W3CDTF">2017-01-07T14:08:46Z</dcterms:created>
  <dcterms:modified xsi:type="dcterms:W3CDTF">2017-01-07T14:09:54Z</dcterms:modified>
</cp:coreProperties>
</file>